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6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685800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685800" eaLnBrk="1" fontAlgn="auto" hangingPunct="1">
              <a:spcBef>
                <a:spcPct val="0"/>
              </a:spcBef>
              <a:spcAft>
                <a:spcPct val="0"/>
              </a:spcAft>
              <a:defRPr sz="1200" smtClean="0">
                <a:latin typeface="+mn-lt"/>
                <a:ea typeface="+mn-ea"/>
              </a:defRPr>
            </a:lvl1pPr>
          </a:lstStyle>
          <a:p>
            <a:pPr>
              <a:defRPr/>
            </a:pPr>
            <a:fld id="{DFA92A49-43B8-4AF0-B3A2-410B8375FB4F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685800" eaLnBrk="1" fontAlgn="auto" hangingPunct="1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defTabSz="685800" eaLnBrk="1" fontAlgn="auto" hangingPunct="1">
              <a:spcBef>
                <a:spcPct val="0"/>
              </a:spcBef>
              <a:spcAft>
                <a:spcPct val="0"/>
              </a:spcAft>
              <a:defRPr sz="1200" smtClean="0">
                <a:latin typeface="+mn-lt"/>
                <a:ea typeface="+mn-ea"/>
              </a:defRPr>
            </a:lvl1pPr>
          </a:lstStyle>
          <a:p>
            <a:pPr>
              <a:defRPr/>
            </a:pPr>
            <a:fld id="{18AB872B-805A-477B-8076-D03735DE95BC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68453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1630" algn="l" defTabSz="68453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4530" algn="l" defTabSz="68453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7430" algn="l" defTabSz="68453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0330" algn="l" defTabSz="68453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6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5pPr>
            <a:lvl6pPr marL="25146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6pPr>
            <a:lvl7pPr marL="29718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7pPr>
            <a:lvl8pPr marL="34290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8pPr>
            <a:lvl9pPr marL="38862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9pPr>
          </a:lstStyle>
          <a:p>
            <a:pPr defTabSz="684530" fontAlgn="base">
              <a:spcBef>
                <a:spcPct val="0"/>
              </a:spcBef>
              <a:spcAft>
                <a:spcPct val="0"/>
              </a:spcAft>
            </a:pPr>
            <a:fld id="{B7A8C0E9-70CD-4930-89EE-5C9BC6933102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4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6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5pPr>
            <a:lvl6pPr marL="25146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6pPr>
            <a:lvl7pPr marL="29718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7pPr>
            <a:lvl8pPr marL="34290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8pPr>
            <a:lvl9pPr marL="38862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9pPr>
          </a:lstStyle>
          <a:p>
            <a:pPr defTabSz="684530" fontAlgn="base">
              <a:spcBef>
                <a:spcPct val="0"/>
              </a:spcBef>
              <a:spcAft>
                <a:spcPct val="0"/>
              </a:spcAft>
            </a:pPr>
            <a:fld id="{B7A8C0E9-70CD-4930-89EE-5C9BC6933102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5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6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5pPr>
            <a:lvl6pPr marL="25146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6pPr>
            <a:lvl7pPr marL="29718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7pPr>
            <a:lvl8pPr marL="34290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8pPr>
            <a:lvl9pPr marL="38862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9pPr>
          </a:lstStyle>
          <a:p>
            <a:pPr defTabSz="684530" fontAlgn="base">
              <a:spcBef>
                <a:spcPct val="0"/>
              </a:spcBef>
              <a:spcAft>
                <a:spcPct val="0"/>
              </a:spcAft>
            </a:pPr>
            <a:fld id="{B7A8C0E9-70CD-4930-89EE-5C9BC6933102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6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6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5pPr>
            <a:lvl6pPr marL="25146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6pPr>
            <a:lvl7pPr marL="29718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7pPr>
            <a:lvl8pPr marL="34290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8pPr>
            <a:lvl9pPr marL="38862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9pPr>
          </a:lstStyle>
          <a:p>
            <a:pPr defTabSz="684530" fontAlgn="base">
              <a:spcBef>
                <a:spcPct val="0"/>
              </a:spcBef>
              <a:spcAft>
                <a:spcPct val="0"/>
              </a:spcAft>
            </a:pPr>
            <a:fld id="{B7A8C0E9-70CD-4930-89EE-5C9BC6933102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8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638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5pPr>
            <a:lvl6pPr marL="25146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6pPr>
            <a:lvl7pPr marL="29718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7pPr>
            <a:lvl8pPr marL="34290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8pPr>
            <a:lvl9pPr marL="3886200" indent="-228600" defTabSz="68453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</a:defRPr>
            </a:lvl9pPr>
          </a:lstStyle>
          <a:p>
            <a:pPr defTabSz="684530" fontAlgn="base">
              <a:spcBef>
                <a:spcPct val="0"/>
              </a:spcBef>
              <a:spcAft>
                <a:spcPct val="0"/>
              </a:spcAft>
            </a:pPr>
            <a:fld id="{B7A8C0E9-70CD-4930-89EE-5C9BC6933102}" type="slidenum">
              <a:rPr lang="zh-CN" altLang="en-US" sz="1200">
                <a:latin typeface="Calibri" panose="020f0502020204030204" pitchFamily="34" charset="0"/>
                <a:ea typeface="宋体" panose="02010600030101010101" pitchFamily="2" charset="-122"/>
              </a:rPr>
              <a:t>10</a:t>
            </a:fld>
            <a:endParaRPr lang="zh-CN" altLang="en-US" sz="12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68453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900">
                <a:solidFill>
                  <a:schemeClr val="bg1"/>
                </a:solidFill>
              </a:rPr>
              <a:t> 一个人的梦想能有多大？大到可以直抵苍穹。一个人的梦想能有多久？久到能够穿越一生。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8AB872B-805A-477B-8076-D03735DE95BC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AECB6-AA62-4D04-A761-538DA7085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C07E7-DC98-4D2E-8C57-449060C41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AF994-F588-421D-8149-E67A1727C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66653-F0B2-4432-9755-5B05DE385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AFF69-446B-4E41-A9AF-87229AD6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B53D5-5A43-4249-8222-AD90E999B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9E2EA-7B2A-442C-9851-A6BF6362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839A7-7E61-4948-A892-3F8A24CD7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49CC6-B561-4511-ACE3-76BA84D53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DFDA1-788C-486D-8160-F148EF357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28B69-1173-4208-8E6B-4749125C7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451" name="圆角矩形 450"/>
          <p:cNvSpPr/>
          <p:nvPr userDrawn="1"/>
        </p:nvSpPr>
        <p:spPr>
          <a:xfrm>
            <a:off x="345440" y="328295"/>
            <a:ext cx="11501755" cy="6303010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1" grpId="0" bldLvl="0" animBg="1"/>
      <p:bldP spid="451" grpId="1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tags" Target="../tags/tag57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58.xml" /><Relationship Id="rId31" Type="http://schemas.openxmlformats.org/officeDocument/2006/relationships/tags" Target="../tags/tag59.xml" /><Relationship Id="rId32" Type="http://schemas.openxmlformats.org/officeDocument/2006/relationships/tags" Target="../tags/tag60.xml" /><Relationship Id="rId33" Type="http://schemas.openxmlformats.org/officeDocument/2006/relationships/tags" Target="../tags/tag61.xml" /><Relationship Id="rId34" Type="http://schemas.openxmlformats.org/officeDocument/2006/relationships/tags" Target="../tags/tag62.xml" /><Relationship Id="rId35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B3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0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3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3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defTabSz="684530" rtl="0" eaLnBrk="0" fontAlgn="base" hangingPunct="0">
              <a:spcBef>
                <a:spcPct val="0"/>
              </a:spcBef>
              <a:spcAft>
                <a:spcPct val="0"/>
              </a:spcAft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r" defTabSz="684530" rtl="0" eaLnBrk="0" fontAlgn="base" hangingPunct="0">
              <a:spcBef>
                <a:spcPct val="0"/>
              </a:spcBef>
              <a:spcAft>
                <a:spcPct val="0"/>
              </a:spcAft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451" name="圆角矩形 450"/>
          <p:cNvSpPr/>
          <p:nvPr userDrawn="1"/>
        </p:nvSpPr>
        <p:spPr>
          <a:xfrm>
            <a:off x="345440" y="328295"/>
            <a:ext cx="11501755" cy="6303010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3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</p:sldLayoutIdLst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1" grpId="0"/>
    </p:bldLst>
  </p:timing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4105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直角三角形 456"/>
          <p:cNvSpPr/>
          <p:nvPr/>
        </p:nvSpPr>
        <p:spPr>
          <a:xfrm rot="17460000">
            <a:off x="8150225" y="4267835"/>
            <a:ext cx="1978025" cy="1978025"/>
          </a:xfrm>
          <a:prstGeom prst="rtTriangl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grpSp>
        <p:nvGrpSpPr>
          <p:cNvPr id="450" name="组合 449"/>
          <p:cNvGrpSpPr/>
          <p:nvPr/>
        </p:nvGrpSpPr>
        <p:grpSpPr>
          <a:xfrm>
            <a:off x="6350" y="718820"/>
            <a:ext cx="7371715" cy="3547110"/>
            <a:chOff x="170" y="2302"/>
            <a:chExt cx="11190" cy="5226"/>
          </a:xfrm>
        </p:grpSpPr>
        <p:grpSp>
          <p:nvGrpSpPr>
            <p:cNvPr id="40" name="组合 39"/>
            <p:cNvGrpSpPr/>
            <p:nvPr/>
          </p:nvGrpSpPr>
          <p:grpSpPr>
            <a:xfrm>
              <a:off x="170" y="2302"/>
              <a:ext cx="11190" cy="150"/>
              <a:chOff x="0" y="2302"/>
              <a:chExt cx="11190" cy="150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" name="椭圆 7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" name="椭圆 16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" name="椭圆 27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" name="椭圆 28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70" y="2725"/>
              <a:ext cx="11190" cy="150"/>
              <a:chOff x="0" y="2302"/>
              <a:chExt cx="11190" cy="15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6" name="椭圆 4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8" name="椭圆 4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9" name="椭圆 4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2" name="椭圆 5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4" name="椭圆 5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9" name="椭圆 5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8" name="椭圆 6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9" name="椭圆 6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0" name="椭圆 6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1" name="椭圆 7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3" name="椭圆 7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75" name="组合 74"/>
            <p:cNvGrpSpPr/>
            <p:nvPr/>
          </p:nvGrpSpPr>
          <p:grpSpPr>
            <a:xfrm>
              <a:off x="170" y="3148"/>
              <a:ext cx="11190" cy="150"/>
              <a:chOff x="0" y="2302"/>
              <a:chExt cx="11190" cy="150"/>
            </a:xfrm>
          </p:grpSpPr>
          <p:sp>
            <p:nvSpPr>
              <p:cNvPr id="76" name="椭圆 7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7" name="椭圆 7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8" name="椭圆 7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9" name="椭圆 7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1" name="椭圆 8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2" name="椭圆 8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3" name="椭圆 8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4" name="椭圆 8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5" name="椭圆 8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6" name="椭圆 8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0" name="椭圆 8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1" name="椭圆 9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2" name="椭圆 9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3" name="椭圆 9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4" name="椭圆 9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5" name="椭圆 9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6" name="椭圆 9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7" name="椭圆 9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8" name="椭圆 9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9" name="椭圆 9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0" name="椭圆 9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1" name="椭圆 10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2" name="椭圆 10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3" name="椭圆 10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4" name="椭圆 10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5" name="椭圆 10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6" name="椭圆 10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7" name="椭圆 10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8" name="椭圆 10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170" y="3571"/>
              <a:ext cx="11190" cy="150"/>
              <a:chOff x="0" y="2302"/>
              <a:chExt cx="11190" cy="150"/>
            </a:xfrm>
          </p:grpSpPr>
          <p:sp>
            <p:nvSpPr>
              <p:cNvPr id="110" name="椭圆 10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1" name="椭圆 11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3" name="椭圆 11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4" name="椭圆 11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5" name="椭圆 11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6" name="椭圆 11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7" name="椭圆 11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8" name="椭圆 11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9" name="椭圆 11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0" name="椭圆 11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3" name="椭圆 12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4" name="椭圆 12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5" name="椭圆 12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6" name="椭圆 12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8" name="椭圆 12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2" name="椭圆 13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3" name="椭圆 13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4" name="椭圆 13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6" name="椭圆 13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7" name="椭圆 13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8" name="椭圆 13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9" name="椭圆 13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0" name="椭圆 13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1" name="椭圆 14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2" name="椭圆 14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170" y="3994"/>
              <a:ext cx="11190" cy="150"/>
              <a:chOff x="0" y="2302"/>
              <a:chExt cx="11190" cy="150"/>
            </a:xfrm>
          </p:grpSpPr>
          <p:sp>
            <p:nvSpPr>
              <p:cNvPr id="144" name="椭圆 14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5" name="椭圆 14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6" name="椭圆 14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9" name="椭圆 14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0" name="椭圆 14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1" name="椭圆 15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2" name="椭圆 15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3" name="椭圆 15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4" name="椭圆 15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5" name="椭圆 15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6" name="椭圆 15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7" name="椭圆 15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8" name="椭圆 15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9" name="椭圆 15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0" name="椭圆 15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1" name="椭圆 16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2" name="椭圆 16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3" name="椭圆 16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4" name="椭圆 16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5" name="椭圆 16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6" name="椭圆 16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8" name="椭圆 16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9" name="椭圆 16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0" name="椭圆 16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1" name="椭圆 17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2" name="椭圆 17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3" name="椭圆 17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4" name="椭圆 17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5" name="椭圆 17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170" y="4417"/>
              <a:ext cx="11190" cy="150"/>
              <a:chOff x="0" y="2302"/>
              <a:chExt cx="11190" cy="150"/>
            </a:xfrm>
          </p:grpSpPr>
          <p:sp>
            <p:nvSpPr>
              <p:cNvPr id="178" name="椭圆 17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9" name="椭圆 17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0" name="椭圆 17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1" name="椭圆 18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2" name="椭圆 18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3" name="椭圆 18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4" name="椭圆 18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5" name="椭圆 18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6" name="椭圆 18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7" name="椭圆 18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8" name="椭圆 18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9" name="椭圆 18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0" name="椭圆 18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1" name="椭圆 19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2" name="椭圆 19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3" name="椭圆 19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4" name="椭圆 19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5" name="椭圆 19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6" name="椭圆 19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7" name="椭圆 19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8" name="椭圆 19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9" name="椭圆 19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0" name="椭圆 19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1" name="椭圆 20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2" name="椭圆 20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3" name="椭圆 20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4" name="椭圆 20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5" name="椭圆 20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6" name="椭圆 20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7" name="椭圆 20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8" name="椭圆 20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9" name="椭圆 20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0" name="椭圆 20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170" y="4840"/>
              <a:ext cx="11190" cy="150"/>
              <a:chOff x="0" y="2302"/>
              <a:chExt cx="11190" cy="150"/>
            </a:xfrm>
          </p:grpSpPr>
          <p:sp>
            <p:nvSpPr>
              <p:cNvPr id="212" name="椭圆 21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3" name="椭圆 21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4" name="椭圆 21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5" name="椭圆 21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6" name="椭圆 21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7" name="椭圆 21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8" name="椭圆 21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9" name="椭圆 21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0" name="椭圆 21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1" name="椭圆 22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2" name="椭圆 22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3" name="椭圆 22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4" name="椭圆 22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5" name="椭圆 22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6" name="椭圆 22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7" name="椭圆 22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8" name="椭圆 22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9" name="椭圆 22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0" name="椭圆 22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1" name="椭圆 23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2" name="椭圆 23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3" name="椭圆 23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4" name="椭圆 23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5" name="椭圆 23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6" name="椭圆 23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7" name="椭圆 23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8" name="椭圆 23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9" name="椭圆 23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0" name="椭圆 23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1" name="椭圆 24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2" name="椭圆 24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3" name="椭圆 24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4" name="椭圆 24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170" y="5263"/>
              <a:ext cx="11190" cy="150"/>
              <a:chOff x="0" y="2302"/>
              <a:chExt cx="11190" cy="150"/>
            </a:xfrm>
          </p:grpSpPr>
          <p:sp>
            <p:nvSpPr>
              <p:cNvPr id="246" name="椭圆 24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7" name="椭圆 24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8" name="椭圆 24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9" name="椭圆 24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0" name="椭圆 24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1" name="椭圆 25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2" name="椭圆 25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3" name="椭圆 25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4" name="椭圆 25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5" name="椭圆 25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6" name="椭圆 25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7" name="椭圆 25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8" name="椭圆 25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9" name="椭圆 25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0" name="椭圆 25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1" name="椭圆 26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2" name="椭圆 26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3" name="椭圆 26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4" name="椭圆 26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5" name="椭圆 26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6" name="椭圆 26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7" name="椭圆 26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8" name="椭圆 26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9" name="椭圆 26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1" name="椭圆 27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3" name="椭圆 27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4" name="椭圆 27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5" name="椭圆 27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6" name="椭圆 27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7" name="椭圆 27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8" name="椭圆 27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170" y="5686"/>
              <a:ext cx="11190" cy="150"/>
              <a:chOff x="0" y="2302"/>
              <a:chExt cx="11190" cy="150"/>
            </a:xfrm>
          </p:grpSpPr>
          <p:sp>
            <p:nvSpPr>
              <p:cNvPr id="280" name="椭圆 27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1" name="椭圆 28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2" name="椭圆 28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3" name="椭圆 28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4" name="椭圆 28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5" name="椭圆 28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6" name="椭圆 28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7" name="椭圆 28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8" name="椭圆 28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9" name="椭圆 28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0" name="椭圆 28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1" name="椭圆 29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2" name="椭圆 29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3" name="椭圆 29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4" name="椭圆 29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6" name="椭圆 29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7" name="椭圆 29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8" name="椭圆 29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9" name="椭圆 29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0" name="椭圆 29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1" name="椭圆 30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2" name="椭圆 30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3" name="椭圆 30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4" name="椭圆 30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5" name="椭圆 30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6" name="椭圆 30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7" name="椭圆 30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8" name="椭圆 30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9" name="椭圆 30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0" name="椭圆 30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1" name="椭圆 31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2" name="椭圆 31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13" name="组合 312"/>
            <p:cNvGrpSpPr/>
            <p:nvPr/>
          </p:nvGrpSpPr>
          <p:grpSpPr>
            <a:xfrm>
              <a:off x="170" y="6109"/>
              <a:ext cx="11190" cy="150"/>
              <a:chOff x="0" y="2302"/>
              <a:chExt cx="11190" cy="150"/>
            </a:xfrm>
          </p:grpSpPr>
          <p:sp>
            <p:nvSpPr>
              <p:cNvPr id="314" name="椭圆 31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5" name="椭圆 31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6" name="椭圆 31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7" name="椭圆 31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8" name="椭圆 31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9" name="椭圆 31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0" name="椭圆 31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1" name="椭圆 32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2" name="椭圆 32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3" name="椭圆 32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4" name="椭圆 32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5" name="椭圆 32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6" name="椭圆 32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7" name="椭圆 32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8" name="椭圆 32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9" name="椭圆 32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0" name="椭圆 32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1" name="椭圆 33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2" name="椭圆 33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3" name="椭圆 33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4" name="椭圆 33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5" name="椭圆 33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6" name="椭圆 33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7" name="椭圆 33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8" name="椭圆 33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9" name="椭圆 33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0" name="椭圆 33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1" name="椭圆 34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2" name="椭圆 34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3" name="椭圆 34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4" name="椭圆 34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5" name="椭圆 34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6" name="椭圆 34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47" name="组合 346"/>
            <p:cNvGrpSpPr/>
            <p:nvPr/>
          </p:nvGrpSpPr>
          <p:grpSpPr>
            <a:xfrm>
              <a:off x="170" y="6532"/>
              <a:ext cx="11190" cy="150"/>
              <a:chOff x="0" y="2302"/>
              <a:chExt cx="11190" cy="150"/>
            </a:xfrm>
          </p:grpSpPr>
          <p:sp>
            <p:nvSpPr>
              <p:cNvPr id="348" name="椭圆 34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9" name="椭圆 34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0" name="椭圆 34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1" name="椭圆 35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2" name="椭圆 35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3" name="椭圆 35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4" name="椭圆 35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5" name="椭圆 35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6" name="椭圆 35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7" name="椭圆 35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8" name="椭圆 35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9" name="椭圆 35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0" name="椭圆 35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1" name="椭圆 36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2" name="椭圆 36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3" name="椭圆 36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4" name="椭圆 36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5" name="椭圆 36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6" name="椭圆 36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7" name="椭圆 36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8" name="椭圆 36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9" name="椭圆 36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0" name="椭圆 36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1" name="椭圆 37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2" name="椭圆 37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3" name="椭圆 37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4" name="椭圆 37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5" name="椭圆 37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6" name="椭圆 37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7" name="椭圆 37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8" name="椭圆 37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9" name="椭圆 37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0" name="椭圆 37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170" y="6955"/>
              <a:ext cx="11190" cy="150"/>
              <a:chOff x="0" y="2302"/>
              <a:chExt cx="11190" cy="150"/>
            </a:xfrm>
          </p:grpSpPr>
          <p:sp>
            <p:nvSpPr>
              <p:cNvPr id="382" name="椭圆 38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3" name="椭圆 38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4" name="椭圆 38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5" name="椭圆 38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6" name="椭圆 38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7" name="椭圆 38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8" name="椭圆 38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9" name="椭圆 38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0" name="椭圆 38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1" name="椭圆 39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2" name="椭圆 39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3" name="椭圆 39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4" name="椭圆 39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5" name="椭圆 39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6" name="椭圆 39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7" name="椭圆 39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8" name="椭圆 39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9" name="椭圆 39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0" name="椭圆 39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1" name="椭圆 40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2" name="椭圆 40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3" name="椭圆 40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4" name="椭圆 40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5" name="椭圆 40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6" name="椭圆 40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7" name="椭圆 40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8" name="椭圆 40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9" name="椭圆 40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0" name="椭圆 40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1" name="椭圆 41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2" name="椭圆 41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3" name="椭圆 41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4" name="椭圆 41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5" name="组合 414"/>
            <p:cNvGrpSpPr/>
            <p:nvPr/>
          </p:nvGrpSpPr>
          <p:grpSpPr>
            <a:xfrm>
              <a:off x="170" y="7378"/>
              <a:ext cx="11190" cy="150"/>
              <a:chOff x="0" y="2302"/>
              <a:chExt cx="11190" cy="150"/>
            </a:xfrm>
          </p:grpSpPr>
          <p:sp>
            <p:nvSpPr>
              <p:cNvPr id="416" name="椭圆 41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7" name="椭圆 41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8" name="椭圆 41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9" name="椭圆 41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0" name="椭圆 41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1" name="椭圆 42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2" name="椭圆 42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3" name="椭圆 42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4" name="椭圆 42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5" name="椭圆 42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6" name="椭圆 42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7" name="椭圆 42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8" name="椭圆 42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9" name="椭圆 42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0" name="椭圆 42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1" name="椭圆 43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2" name="椭圆 43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3" name="椭圆 43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4" name="椭圆 43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5" name="椭圆 43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6" name="椭圆 43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7" name="椭圆 43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8" name="椭圆 43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9" name="椭圆 43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0" name="椭圆 43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1" name="椭圆 44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2" name="椭圆 44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3" name="椭圆 44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4" name="椭圆 44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5" name="椭圆 44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6" name="椭圆 44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7" name="椭圆 44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8" name="椭圆 44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</p:grpSp>
      <p:sp>
        <p:nvSpPr>
          <p:cNvPr id="451" name="圆角矩形 450"/>
          <p:cNvSpPr/>
          <p:nvPr/>
        </p:nvSpPr>
        <p:spPr>
          <a:xfrm>
            <a:off x="1499235" y="1393825"/>
            <a:ext cx="8229600" cy="4088130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2" name="圆角矩形 451"/>
          <p:cNvSpPr/>
          <p:nvPr/>
        </p:nvSpPr>
        <p:spPr>
          <a:xfrm rot="19080000">
            <a:off x="10953750" y="4331335"/>
            <a:ext cx="2038350" cy="32385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3" name="椭圆 452"/>
          <p:cNvSpPr/>
          <p:nvPr/>
        </p:nvSpPr>
        <p:spPr>
          <a:xfrm>
            <a:off x="10972800" y="-471805"/>
            <a:ext cx="1866265" cy="186626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4" name="椭圆 453"/>
          <p:cNvSpPr/>
          <p:nvPr/>
        </p:nvSpPr>
        <p:spPr>
          <a:xfrm>
            <a:off x="10756900" y="629920"/>
            <a:ext cx="1237615" cy="123761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5" name="椭圆 454"/>
          <p:cNvSpPr/>
          <p:nvPr/>
        </p:nvSpPr>
        <p:spPr>
          <a:xfrm>
            <a:off x="10140950" y="3170555"/>
            <a:ext cx="419100" cy="419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6" name="椭圆 455"/>
          <p:cNvSpPr/>
          <p:nvPr/>
        </p:nvSpPr>
        <p:spPr>
          <a:xfrm>
            <a:off x="10560050" y="2830195"/>
            <a:ext cx="292100" cy="292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8" name="椭圆 457"/>
          <p:cNvSpPr/>
          <p:nvPr/>
        </p:nvSpPr>
        <p:spPr>
          <a:xfrm>
            <a:off x="-420370" y="5652770"/>
            <a:ext cx="881380" cy="8813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9" name="椭圆 458"/>
          <p:cNvSpPr/>
          <p:nvPr/>
        </p:nvSpPr>
        <p:spPr>
          <a:xfrm>
            <a:off x="264160" y="5295900"/>
            <a:ext cx="424180" cy="4241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0" name="文本框 459"/>
          <p:cNvSpPr txBox="1"/>
          <p:nvPr/>
        </p:nvSpPr>
        <p:spPr>
          <a:xfrm>
            <a:off x="1708785" y="2682240"/>
            <a:ext cx="781050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sz="6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少年有梦</a:t>
            </a:r>
            <a:endParaRPr lang="zh-CN" sz="6000" b="1" spc="600" smtClean="0">
              <a:solidFill>
                <a:schemeClr val="dk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463" name="圆角矩形 462"/>
          <p:cNvSpPr/>
          <p:nvPr/>
        </p:nvSpPr>
        <p:spPr>
          <a:xfrm>
            <a:off x="4878070" y="4596765"/>
            <a:ext cx="416242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正圆-55W" panose="00020600040101010101" charset="-122"/>
              </a:rPr>
              <a:t>部编版七年级上册道德与法治课件</a:t>
            </a:r>
            <a:endParaRPr 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正圆-55W" panose="00020600040101010101" charset="-122"/>
            </a:endParaRPr>
          </a:p>
        </p:txBody>
      </p:sp>
      <p:sp>
        <p:nvSpPr>
          <p:cNvPr id="464" name="直角三角形 463"/>
          <p:cNvSpPr/>
          <p:nvPr/>
        </p:nvSpPr>
        <p:spPr>
          <a:xfrm rot="21120000">
            <a:off x="1874520" y="4214495"/>
            <a:ext cx="770255" cy="770255"/>
          </a:xfrm>
          <a:prstGeom prst="rtTriangle">
            <a:avLst/>
          </a:prstGeom>
          <a:solidFill>
            <a:srgbClr val="FBB345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6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7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8" grpId="0"/>
      <p:bldP spid="459" grpId="0"/>
      <p:bldP spid="453" grpId="0"/>
      <p:bldP spid="454" grpId="0"/>
      <p:bldP spid="456" grpId="0"/>
      <p:bldP spid="455" grpId="0"/>
      <p:bldP spid="457" grpId="0"/>
      <p:bldP spid="452" grpId="0"/>
      <p:bldP spid="460" grpId="0"/>
      <p:bldP spid="464" grpId="0"/>
      <p:bldP spid="463" grpId="0"/>
      <p:bldP spid="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直角三角形 456"/>
          <p:cNvSpPr/>
          <p:nvPr/>
        </p:nvSpPr>
        <p:spPr>
          <a:xfrm rot="420000">
            <a:off x="3528695" y="4443095"/>
            <a:ext cx="1978025" cy="1978025"/>
          </a:xfrm>
          <a:prstGeom prst="rtTriangl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grpSp>
        <p:nvGrpSpPr>
          <p:cNvPr id="450" name="组合 449"/>
          <p:cNvGrpSpPr/>
          <p:nvPr/>
        </p:nvGrpSpPr>
        <p:grpSpPr>
          <a:xfrm>
            <a:off x="6350" y="718820"/>
            <a:ext cx="7371715" cy="3547110"/>
            <a:chOff x="170" y="2302"/>
            <a:chExt cx="11190" cy="5226"/>
          </a:xfrm>
        </p:grpSpPr>
        <p:grpSp>
          <p:nvGrpSpPr>
            <p:cNvPr id="40" name="组合 39"/>
            <p:cNvGrpSpPr/>
            <p:nvPr/>
          </p:nvGrpSpPr>
          <p:grpSpPr>
            <a:xfrm>
              <a:off x="170" y="2302"/>
              <a:ext cx="11190" cy="150"/>
              <a:chOff x="0" y="2302"/>
              <a:chExt cx="11190" cy="150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" name="椭圆 7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" name="椭圆 16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" name="椭圆 27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" name="椭圆 28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70" y="2725"/>
              <a:ext cx="11190" cy="150"/>
              <a:chOff x="0" y="2302"/>
              <a:chExt cx="11190" cy="15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6" name="椭圆 4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8" name="椭圆 4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9" name="椭圆 4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2" name="椭圆 5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4" name="椭圆 5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9" name="椭圆 5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8" name="椭圆 6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9" name="椭圆 6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0" name="椭圆 6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1" name="椭圆 7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3" name="椭圆 7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75" name="组合 74"/>
            <p:cNvGrpSpPr/>
            <p:nvPr/>
          </p:nvGrpSpPr>
          <p:grpSpPr>
            <a:xfrm>
              <a:off x="170" y="3148"/>
              <a:ext cx="11190" cy="150"/>
              <a:chOff x="0" y="2302"/>
              <a:chExt cx="11190" cy="150"/>
            </a:xfrm>
          </p:grpSpPr>
          <p:sp>
            <p:nvSpPr>
              <p:cNvPr id="76" name="椭圆 7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7" name="椭圆 7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8" name="椭圆 7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9" name="椭圆 7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1" name="椭圆 8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2" name="椭圆 8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3" name="椭圆 8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4" name="椭圆 8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5" name="椭圆 8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6" name="椭圆 8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0" name="椭圆 8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1" name="椭圆 9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2" name="椭圆 9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3" name="椭圆 9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4" name="椭圆 9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5" name="椭圆 9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6" name="椭圆 9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7" name="椭圆 9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8" name="椭圆 9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9" name="椭圆 9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0" name="椭圆 9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1" name="椭圆 10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2" name="椭圆 10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3" name="椭圆 10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4" name="椭圆 10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5" name="椭圆 10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6" name="椭圆 10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7" name="椭圆 10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8" name="椭圆 10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170" y="3571"/>
              <a:ext cx="11190" cy="150"/>
              <a:chOff x="0" y="2302"/>
              <a:chExt cx="11190" cy="150"/>
            </a:xfrm>
          </p:grpSpPr>
          <p:sp>
            <p:nvSpPr>
              <p:cNvPr id="110" name="椭圆 10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1" name="椭圆 11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3" name="椭圆 11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4" name="椭圆 11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5" name="椭圆 11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6" name="椭圆 11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7" name="椭圆 11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8" name="椭圆 11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9" name="椭圆 11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0" name="椭圆 11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3" name="椭圆 12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4" name="椭圆 12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5" name="椭圆 12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6" name="椭圆 12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8" name="椭圆 12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2" name="椭圆 13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3" name="椭圆 13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4" name="椭圆 13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6" name="椭圆 13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7" name="椭圆 13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8" name="椭圆 13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9" name="椭圆 13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0" name="椭圆 13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1" name="椭圆 14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2" name="椭圆 14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170" y="3994"/>
              <a:ext cx="11190" cy="150"/>
              <a:chOff x="0" y="2302"/>
              <a:chExt cx="11190" cy="150"/>
            </a:xfrm>
          </p:grpSpPr>
          <p:sp>
            <p:nvSpPr>
              <p:cNvPr id="144" name="椭圆 14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5" name="椭圆 14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6" name="椭圆 14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9" name="椭圆 14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0" name="椭圆 14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1" name="椭圆 15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2" name="椭圆 15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3" name="椭圆 15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4" name="椭圆 15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5" name="椭圆 15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6" name="椭圆 15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7" name="椭圆 15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8" name="椭圆 15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9" name="椭圆 15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0" name="椭圆 15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1" name="椭圆 16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2" name="椭圆 16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3" name="椭圆 16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4" name="椭圆 16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5" name="椭圆 16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6" name="椭圆 16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8" name="椭圆 16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9" name="椭圆 16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0" name="椭圆 16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1" name="椭圆 17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2" name="椭圆 17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3" name="椭圆 17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4" name="椭圆 17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5" name="椭圆 17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170" y="4417"/>
              <a:ext cx="11190" cy="150"/>
              <a:chOff x="0" y="2302"/>
              <a:chExt cx="11190" cy="150"/>
            </a:xfrm>
          </p:grpSpPr>
          <p:sp>
            <p:nvSpPr>
              <p:cNvPr id="178" name="椭圆 17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9" name="椭圆 17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0" name="椭圆 17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1" name="椭圆 18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2" name="椭圆 18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3" name="椭圆 18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4" name="椭圆 18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5" name="椭圆 18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6" name="椭圆 18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7" name="椭圆 18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8" name="椭圆 18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9" name="椭圆 18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0" name="椭圆 18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1" name="椭圆 19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2" name="椭圆 19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3" name="椭圆 19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4" name="椭圆 19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5" name="椭圆 19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6" name="椭圆 19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7" name="椭圆 19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8" name="椭圆 19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9" name="椭圆 19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0" name="椭圆 19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1" name="椭圆 20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2" name="椭圆 20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3" name="椭圆 20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4" name="椭圆 20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5" name="椭圆 20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6" name="椭圆 20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7" name="椭圆 20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8" name="椭圆 20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9" name="椭圆 20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0" name="椭圆 20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170" y="4840"/>
              <a:ext cx="11190" cy="150"/>
              <a:chOff x="0" y="2302"/>
              <a:chExt cx="11190" cy="150"/>
            </a:xfrm>
          </p:grpSpPr>
          <p:sp>
            <p:nvSpPr>
              <p:cNvPr id="212" name="椭圆 21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3" name="椭圆 21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4" name="椭圆 21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5" name="椭圆 21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6" name="椭圆 21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7" name="椭圆 21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8" name="椭圆 21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9" name="椭圆 21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0" name="椭圆 21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1" name="椭圆 22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2" name="椭圆 22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3" name="椭圆 22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4" name="椭圆 22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5" name="椭圆 22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6" name="椭圆 22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7" name="椭圆 22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8" name="椭圆 22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9" name="椭圆 22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0" name="椭圆 22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1" name="椭圆 23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2" name="椭圆 23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3" name="椭圆 23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4" name="椭圆 23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5" name="椭圆 23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6" name="椭圆 23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7" name="椭圆 23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8" name="椭圆 23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9" name="椭圆 23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0" name="椭圆 23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1" name="椭圆 24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2" name="椭圆 24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3" name="椭圆 24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4" name="椭圆 24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170" y="5263"/>
              <a:ext cx="11190" cy="150"/>
              <a:chOff x="0" y="2302"/>
              <a:chExt cx="11190" cy="150"/>
            </a:xfrm>
          </p:grpSpPr>
          <p:sp>
            <p:nvSpPr>
              <p:cNvPr id="246" name="椭圆 24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7" name="椭圆 24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8" name="椭圆 24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9" name="椭圆 24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0" name="椭圆 24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1" name="椭圆 25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2" name="椭圆 25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3" name="椭圆 25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4" name="椭圆 25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5" name="椭圆 25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6" name="椭圆 25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7" name="椭圆 25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8" name="椭圆 25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9" name="椭圆 25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0" name="椭圆 25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1" name="椭圆 26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2" name="椭圆 26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3" name="椭圆 26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4" name="椭圆 26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5" name="椭圆 26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6" name="椭圆 26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7" name="椭圆 26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8" name="椭圆 26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9" name="椭圆 26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1" name="椭圆 27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3" name="椭圆 27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4" name="椭圆 27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5" name="椭圆 27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6" name="椭圆 27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7" name="椭圆 27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8" name="椭圆 27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170" y="5686"/>
              <a:ext cx="11190" cy="150"/>
              <a:chOff x="0" y="2302"/>
              <a:chExt cx="11190" cy="150"/>
            </a:xfrm>
          </p:grpSpPr>
          <p:sp>
            <p:nvSpPr>
              <p:cNvPr id="280" name="椭圆 27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1" name="椭圆 28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2" name="椭圆 28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3" name="椭圆 28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4" name="椭圆 28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5" name="椭圆 28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6" name="椭圆 28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7" name="椭圆 28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8" name="椭圆 28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9" name="椭圆 28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0" name="椭圆 28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1" name="椭圆 29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2" name="椭圆 29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3" name="椭圆 29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4" name="椭圆 29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6" name="椭圆 29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7" name="椭圆 29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8" name="椭圆 29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9" name="椭圆 29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0" name="椭圆 29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1" name="椭圆 30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2" name="椭圆 30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3" name="椭圆 30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4" name="椭圆 30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5" name="椭圆 30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6" name="椭圆 30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7" name="椭圆 30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8" name="椭圆 30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9" name="椭圆 30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0" name="椭圆 30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1" name="椭圆 31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2" name="椭圆 31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13" name="组合 312"/>
            <p:cNvGrpSpPr/>
            <p:nvPr/>
          </p:nvGrpSpPr>
          <p:grpSpPr>
            <a:xfrm>
              <a:off x="170" y="6109"/>
              <a:ext cx="11190" cy="150"/>
              <a:chOff x="0" y="2302"/>
              <a:chExt cx="11190" cy="150"/>
            </a:xfrm>
          </p:grpSpPr>
          <p:sp>
            <p:nvSpPr>
              <p:cNvPr id="314" name="椭圆 31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5" name="椭圆 31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6" name="椭圆 31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7" name="椭圆 31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8" name="椭圆 31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9" name="椭圆 31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0" name="椭圆 31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1" name="椭圆 32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2" name="椭圆 32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3" name="椭圆 32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4" name="椭圆 32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5" name="椭圆 32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6" name="椭圆 32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7" name="椭圆 32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8" name="椭圆 32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9" name="椭圆 32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0" name="椭圆 32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1" name="椭圆 33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2" name="椭圆 33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3" name="椭圆 33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4" name="椭圆 33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5" name="椭圆 33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6" name="椭圆 33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7" name="椭圆 33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8" name="椭圆 33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9" name="椭圆 33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0" name="椭圆 33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1" name="椭圆 34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2" name="椭圆 34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3" name="椭圆 34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4" name="椭圆 34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5" name="椭圆 34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6" name="椭圆 34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47" name="组合 346"/>
            <p:cNvGrpSpPr/>
            <p:nvPr/>
          </p:nvGrpSpPr>
          <p:grpSpPr>
            <a:xfrm>
              <a:off x="170" y="6532"/>
              <a:ext cx="11190" cy="150"/>
              <a:chOff x="0" y="2302"/>
              <a:chExt cx="11190" cy="150"/>
            </a:xfrm>
          </p:grpSpPr>
          <p:sp>
            <p:nvSpPr>
              <p:cNvPr id="348" name="椭圆 34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9" name="椭圆 34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0" name="椭圆 34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1" name="椭圆 35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2" name="椭圆 35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3" name="椭圆 35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4" name="椭圆 35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5" name="椭圆 35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6" name="椭圆 35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7" name="椭圆 35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8" name="椭圆 35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9" name="椭圆 35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0" name="椭圆 35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1" name="椭圆 36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2" name="椭圆 36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3" name="椭圆 36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4" name="椭圆 36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5" name="椭圆 36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6" name="椭圆 36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7" name="椭圆 36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8" name="椭圆 36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9" name="椭圆 36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0" name="椭圆 36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1" name="椭圆 37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2" name="椭圆 37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3" name="椭圆 37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4" name="椭圆 37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5" name="椭圆 37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6" name="椭圆 37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7" name="椭圆 37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8" name="椭圆 37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9" name="椭圆 37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0" name="椭圆 37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170" y="6955"/>
              <a:ext cx="11190" cy="150"/>
              <a:chOff x="0" y="2302"/>
              <a:chExt cx="11190" cy="150"/>
            </a:xfrm>
          </p:grpSpPr>
          <p:sp>
            <p:nvSpPr>
              <p:cNvPr id="382" name="椭圆 38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3" name="椭圆 38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4" name="椭圆 38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5" name="椭圆 38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6" name="椭圆 38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7" name="椭圆 38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8" name="椭圆 38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9" name="椭圆 38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0" name="椭圆 38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1" name="椭圆 39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2" name="椭圆 39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3" name="椭圆 39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4" name="椭圆 39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5" name="椭圆 39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6" name="椭圆 39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7" name="椭圆 39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8" name="椭圆 39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9" name="椭圆 39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0" name="椭圆 39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1" name="椭圆 40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2" name="椭圆 40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3" name="椭圆 40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4" name="椭圆 40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5" name="椭圆 40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6" name="椭圆 40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7" name="椭圆 40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8" name="椭圆 40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9" name="椭圆 40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0" name="椭圆 40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1" name="椭圆 41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2" name="椭圆 41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3" name="椭圆 41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4" name="椭圆 41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5" name="组合 414"/>
            <p:cNvGrpSpPr/>
            <p:nvPr/>
          </p:nvGrpSpPr>
          <p:grpSpPr>
            <a:xfrm>
              <a:off x="170" y="7378"/>
              <a:ext cx="11190" cy="150"/>
              <a:chOff x="0" y="2302"/>
              <a:chExt cx="11190" cy="150"/>
            </a:xfrm>
          </p:grpSpPr>
          <p:sp>
            <p:nvSpPr>
              <p:cNvPr id="416" name="椭圆 41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7" name="椭圆 41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8" name="椭圆 41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9" name="椭圆 41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0" name="椭圆 41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1" name="椭圆 42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2" name="椭圆 42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3" name="椭圆 42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4" name="椭圆 42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5" name="椭圆 42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6" name="椭圆 42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7" name="椭圆 42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8" name="椭圆 42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9" name="椭圆 42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0" name="椭圆 42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1" name="椭圆 43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2" name="椭圆 43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3" name="椭圆 43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4" name="椭圆 43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5" name="椭圆 43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6" name="椭圆 43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7" name="椭圆 43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8" name="椭圆 43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9" name="椭圆 43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0" name="椭圆 43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1" name="椭圆 44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2" name="椭圆 44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3" name="椭圆 44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4" name="椭圆 44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5" name="椭圆 44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6" name="椭圆 44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7" name="椭圆 44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8" name="椭圆 44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</p:grpSp>
      <p:sp>
        <p:nvSpPr>
          <p:cNvPr id="451" name="圆角矩形 450"/>
          <p:cNvSpPr/>
          <p:nvPr/>
        </p:nvSpPr>
        <p:spPr>
          <a:xfrm>
            <a:off x="1499235" y="1393825"/>
            <a:ext cx="7245350" cy="4088130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2" name="圆角矩形 451"/>
          <p:cNvSpPr/>
          <p:nvPr/>
        </p:nvSpPr>
        <p:spPr>
          <a:xfrm rot="19080000">
            <a:off x="10953750" y="4331335"/>
            <a:ext cx="2038350" cy="32385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3" name="椭圆 452"/>
          <p:cNvSpPr/>
          <p:nvPr/>
        </p:nvSpPr>
        <p:spPr>
          <a:xfrm>
            <a:off x="10972800" y="-471805"/>
            <a:ext cx="1866265" cy="186626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4" name="椭圆 453"/>
          <p:cNvSpPr/>
          <p:nvPr/>
        </p:nvSpPr>
        <p:spPr>
          <a:xfrm>
            <a:off x="10756900" y="629920"/>
            <a:ext cx="1237615" cy="123761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5" name="椭圆 454"/>
          <p:cNvSpPr/>
          <p:nvPr/>
        </p:nvSpPr>
        <p:spPr>
          <a:xfrm>
            <a:off x="10140950" y="3170555"/>
            <a:ext cx="419100" cy="419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6" name="椭圆 455"/>
          <p:cNvSpPr/>
          <p:nvPr/>
        </p:nvSpPr>
        <p:spPr>
          <a:xfrm>
            <a:off x="10560050" y="2830195"/>
            <a:ext cx="292100" cy="292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8" name="椭圆 457"/>
          <p:cNvSpPr/>
          <p:nvPr/>
        </p:nvSpPr>
        <p:spPr>
          <a:xfrm>
            <a:off x="-420370" y="5652770"/>
            <a:ext cx="881380" cy="8813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9" name="椭圆 458"/>
          <p:cNvSpPr/>
          <p:nvPr/>
        </p:nvSpPr>
        <p:spPr>
          <a:xfrm>
            <a:off x="264160" y="5295900"/>
            <a:ext cx="424180" cy="4241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" name="椭圆 1"/>
          <p:cNvSpPr/>
          <p:nvPr/>
        </p:nvSpPr>
        <p:spPr>
          <a:xfrm>
            <a:off x="7962900" y="4164330"/>
            <a:ext cx="1951355" cy="195135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tx1">
                    <a:lumMod val="65000"/>
                    <a:lumOff val="35000"/>
                  </a:schemeClr>
                </a:solidFill>
                <a:latin typeface="汉仪正圆-55W" panose="00020600040101010101" charset="-122"/>
                <a:ea typeface="汉仪正圆-55W" panose="00020600040101010101" charset="-122"/>
              </a:rPr>
              <a:t>CONTENTS</a:t>
            </a:r>
            <a:endParaRPr lang="en-US" altLang="zh-CN" sz="3200" b="1">
              <a:solidFill>
                <a:schemeClr val="tx1">
                  <a:lumMod val="65000"/>
                  <a:lumOff val="35000"/>
                </a:schemeClr>
              </a:solidFill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9333230" y="5720080"/>
            <a:ext cx="581025" cy="58102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3" name="圆角矩形 462"/>
          <p:cNvSpPr/>
          <p:nvPr/>
        </p:nvSpPr>
        <p:spPr>
          <a:xfrm>
            <a:off x="2023110" y="2105025"/>
            <a:ext cx="194627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sz="2000" b="1">
                <a:solidFill>
                  <a:schemeClr val="bg1"/>
                </a:solidFill>
                <a:latin typeface="汉仪正圆-55W" panose="00020600040101010101" charset="-122"/>
                <a:ea typeface="汉仪正圆-55W" panose="00020600040101010101" charset="-122"/>
                <a:cs typeface="汉仪正圆-55W" panose="00020600040101010101" charset="-122"/>
              </a:rPr>
              <a:t>课前预热</a:t>
            </a:r>
            <a:endParaRPr lang="en-US" altLang="zh-CN" sz="2000" b="1">
              <a:solidFill>
                <a:schemeClr val="bg1"/>
              </a:solidFill>
              <a:latin typeface="汉仪正圆-55W" panose="00020600040101010101" charset="-122"/>
              <a:ea typeface="汉仪正圆-55W" panose="00020600040101010101" charset="-122"/>
              <a:cs typeface="汉仪正圆-55W" panose="00020600040101010101" charset="-122"/>
            </a:endParaRPr>
          </a:p>
        </p:txBody>
      </p:sp>
      <p:sp>
        <p:nvSpPr>
          <p:cNvPr id="449" name="圆角矩形 448"/>
          <p:cNvSpPr/>
          <p:nvPr/>
        </p:nvSpPr>
        <p:spPr>
          <a:xfrm>
            <a:off x="5471795" y="2105025"/>
            <a:ext cx="194627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sz="2000" b="1">
                <a:solidFill>
                  <a:schemeClr val="bg1"/>
                </a:solidFill>
                <a:latin typeface="汉仪正圆-55W" panose="00020600040101010101" charset="-122"/>
                <a:ea typeface="汉仪正圆-55W" panose="00020600040101010101" charset="-122"/>
                <a:cs typeface="汉仪正圆-55W" panose="00020600040101010101" charset="-122"/>
              </a:rPr>
              <a:t>新课导入</a:t>
            </a:r>
            <a:endParaRPr lang="zh-CN" sz="2000" b="1">
              <a:solidFill>
                <a:schemeClr val="bg1"/>
              </a:solidFill>
              <a:latin typeface="汉仪正圆-55W" panose="00020600040101010101" charset="-122"/>
              <a:ea typeface="汉仪正圆-55W" panose="00020600040101010101" charset="-122"/>
              <a:cs typeface="汉仪正圆-55W" panose="00020600040101010101" charset="-122"/>
            </a:endParaRPr>
          </a:p>
        </p:txBody>
      </p:sp>
      <p:sp>
        <p:nvSpPr>
          <p:cNvPr id="467" name="圆角矩形 466"/>
          <p:cNvSpPr/>
          <p:nvPr/>
        </p:nvSpPr>
        <p:spPr>
          <a:xfrm>
            <a:off x="2023110" y="3685540"/>
            <a:ext cx="194627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sz="2000" b="1">
                <a:solidFill>
                  <a:schemeClr val="bg1"/>
                </a:solidFill>
                <a:latin typeface="汉仪正圆-55W" panose="00020600040101010101" charset="-122"/>
                <a:ea typeface="汉仪正圆-55W" panose="00020600040101010101" charset="-122"/>
                <a:cs typeface="汉仪正圆-55W" panose="00020600040101010101" charset="-122"/>
              </a:rPr>
              <a:t>自主探索</a:t>
            </a:r>
            <a:endParaRPr lang="en-US" altLang="zh-CN" sz="2000" b="1">
              <a:solidFill>
                <a:schemeClr val="bg1"/>
              </a:solidFill>
              <a:latin typeface="汉仪正圆-55W" panose="00020600040101010101" charset="-122"/>
              <a:ea typeface="汉仪正圆-55W" panose="00020600040101010101" charset="-122"/>
              <a:cs typeface="汉仪正圆-55W" panose="00020600040101010101" charset="-122"/>
            </a:endParaRPr>
          </a:p>
        </p:txBody>
      </p:sp>
      <p:sp>
        <p:nvSpPr>
          <p:cNvPr id="470" name="圆角矩形 469"/>
          <p:cNvSpPr/>
          <p:nvPr/>
        </p:nvSpPr>
        <p:spPr>
          <a:xfrm>
            <a:off x="5471795" y="3685540"/>
            <a:ext cx="194627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sz="2000" b="1">
                <a:solidFill>
                  <a:schemeClr val="bg1"/>
                </a:solidFill>
                <a:latin typeface="汉仪正圆-55W" panose="00020600040101010101" charset="-122"/>
                <a:ea typeface="汉仪正圆-55W" panose="00020600040101010101" charset="-122"/>
                <a:cs typeface="汉仪正圆-55W" panose="00020600040101010101" charset="-122"/>
              </a:rPr>
              <a:t>拓展延伸</a:t>
            </a:r>
            <a:endParaRPr lang="zh-CN" sz="2000" b="1">
              <a:solidFill>
                <a:schemeClr val="bg1"/>
              </a:solidFill>
              <a:latin typeface="汉仪正圆-55W" panose="00020600040101010101" charset="-122"/>
              <a:ea typeface="汉仪正圆-55W" panose="00020600040101010101" charset="-122"/>
              <a:cs typeface="汉仪正圆-55W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8" grpId="0"/>
      <p:bldP spid="459" grpId="0"/>
      <p:bldP spid="453" grpId="0"/>
      <p:bldP spid="454" grpId="0"/>
      <p:bldP spid="456" grpId="0"/>
      <p:bldP spid="455" grpId="0"/>
      <p:bldP spid="457" grpId="0"/>
      <p:bldP spid="452" grpId="0"/>
      <p:bldP spid="2" grpId="0"/>
      <p:bldP spid="3" grpId="0"/>
      <p:bldP spid="4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直角三角形 456"/>
          <p:cNvSpPr/>
          <p:nvPr/>
        </p:nvSpPr>
        <p:spPr>
          <a:xfrm rot="17460000">
            <a:off x="7666990" y="4069080"/>
            <a:ext cx="1978025" cy="1978025"/>
          </a:xfrm>
          <a:prstGeom prst="rtTriangl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grpSp>
        <p:nvGrpSpPr>
          <p:cNvPr id="450" name="组合 449"/>
          <p:cNvGrpSpPr/>
          <p:nvPr/>
        </p:nvGrpSpPr>
        <p:grpSpPr>
          <a:xfrm>
            <a:off x="6350" y="718820"/>
            <a:ext cx="7371715" cy="3547110"/>
            <a:chOff x="170" y="2302"/>
            <a:chExt cx="11190" cy="5226"/>
          </a:xfrm>
        </p:grpSpPr>
        <p:grpSp>
          <p:nvGrpSpPr>
            <p:cNvPr id="40" name="组合 39"/>
            <p:cNvGrpSpPr/>
            <p:nvPr/>
          </p:nvGrpSpPr>
          <p:grpSpPr>
            <a:xfrm>
              <a:off x="170" y="2302"/>
              <a:ext cx="11190" cy="150"/>
              <a:chOff x="0" y="2302"/>
              <a:chExt cx="11190" cy="150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" name="椭圆 7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" name="椭圆 16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" name="椭圆 27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" name="椭圆 28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70" y="2725"/>
              <a:ext cx="11190" cy="150"/>
              <a:chOff x="0" y="2302"/>
              <a:chExt cx="11190" cy="15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6" name="椭圆 4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8" name="椭圆 4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9" name="椭圆 4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2" name="椭圆 5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4" name="椭圆 5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9" name="椭圆 5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8" name="椭圆 6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9" name="椭圆 6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0" name="椭圆 6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1" name="椭圆 7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3" name="椭圆 7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75" name="组合 74"/>
            <p:cNvGrpSpPr/>
            <p:nvPr/>
          </p:nvGrpSpPr>
          <p:grpSpPr>
            <a:xfrm>
              <a:off x="170" y="3148"/>
              <a:ext cx="11190" cy="150"/>
              <a:chOff x="0" y="2302"/>
              <a:chExt cx="11190" cy="150"/>
            </a:xfrm>
          </p:grpSpPr>
          <p:sp>
            <p:nvSpPr>
              <p:cNvPr id="76" name="椭圆 7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7" name="椭圆 7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8" name="椭圆 7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9" name="椭圆 7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1" name="椭圆 8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2" name="椭圆 8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3" name="椭圆 8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4" name="椭圆 8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5" name="椭圆 8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6" name="椭圆 8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0" name="椭圆 8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1" name="椭圆 9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2" name="椭圆 9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3" name="椭圆 9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4" name="椭圆 9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5" name="椭圆 9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6" name="椭圆 9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7" name="椭圆 9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8" name="椭圆 9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9" name="椭圆 9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0" name="椭圆 9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1" name="椭圆 10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2" name="椭圆 10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3" name="椭圆 10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4" name="椭圆 10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5" name="椭圆 10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6" name="椭圆 10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7" name="椭圆 10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8" name="椭圆 10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170" y="3571"/>
              <a:ext cx="11190" cy="150"/>
              <a:chOff x="0" y="2302"/>
              <a:chExt cx="11190" cy="150"/>
            </a:xfrm>
          </p:grpSpPr>
          <p:sp>
            <p:nvSpPr>
              <p:cNvPr id="110" name="椭圆 10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1" name="椭圆 11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3" name="椭圆 11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4" name="椭圆 11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5" name="椭圆 11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6" name="椭圆 11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7" name="椭圆 11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8" name="椭圆 11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9" name="椭圆 11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0" name="椭圆 11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3" name="椭圆 12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4" name="椭圆 12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5" name="椭圆 12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6" name="椭圆 12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8" name="椭圆 12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2" name="椭圆 13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3" name="椭圆 13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4" name="椭圆 13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6" name="椭圆 13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7" name="椭圆 13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8" name="椭圆 13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9" name="椭圆 13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0" name="椭圆 13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1" name="椭圆 14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2" name="椭圆 14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170" y="3994"/>
              <a:ext cx="11190" cy="150"/>
              <a:chOff x="0" y="2302"/>
              <a:chExt cx="11190" cy="150"/>
            </a:xfrm>
          </p:grpSpPr>
          <p:sp>
            <p:nvSpPr>
              <p:cNvPr id="144" name="椭圆 14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5" name="椭圆 14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6" name="椭圆 14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9" name="椭圆 14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0" name="椭圆 14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1" name="椭圆 15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2" name="椭圆 15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3" name="椭圆 15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4" name="椭圆 15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5" name="椭圆 15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6" name="椭圆 15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7" name="椭圆 15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8" name="椭圆 15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9" name="椭圆 15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0" name="椭圆 15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1" name="椭圆 16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2" name="椭圆 16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3" name="椭圆 16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4" name="椭圆 16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5" name="椭圆 16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6" name="椭圆 16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8" name="椭圆 16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9" name="椭圆 16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0" name="椭圆 16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1" name="椭圆 17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2" name="椭圆 17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3" name="椭圆 17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4" name="椭圆 17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5" name="椭圆 17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170" y="4417"/>
              <a:ext cx="11190" cy="150"/>
              <a:chOff x="0" y="2302"/>
              <a:chExt cx="11190" cy="150"/>
            </a:xfrm>
          </p:grpSpPr>
          <p:sp>
            <p:nvSpPr>
              <p:cNvPr id="178" name="椭圆 17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9" name="椭圆 17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0" name="椭圆 17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1" name="椭圆 18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2" name="椭圆 18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3" name="椭圆 18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4" name="椭圆 18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5" name="椭圆 18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6" name="椭圆 18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7" name="椭圆 18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8" name="椭圆 18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9" name="椭圆 18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0" name="椭圆 18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1" name="椭圆 19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2" name="椭圆 19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3" name="椭圆 19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4" name="椭圆 19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5" name="椭圆 19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6" name="椭圆 19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7" name="椭圆 19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8" name="椭圆 19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9" name="椭圆 19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0" name="椭圆 19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1" name="椭圆 20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2" name="椭圆 20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3" name="椭圆 20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4" name="椭圆 20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5" name="椭圆 20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6" name="椭圆 20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7" name="椭圆 20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8" name="椭圆 20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9" name="椭圆 20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0" name="椭圆 20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170" y="4840"/>
              <a:ext cx="11190" cy="150"/>
              <a:chOff x="0" y="2302"/>
              <a:chExt cx="11190" cy="150"/>
            </a:xfrm>
          </p:grpSpPr>
          <p:sp>
            <p:nvSpPr>
              <p:cNvPr id="212" name="椭圆 21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3" name="椭圆 21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4" name="椭圆 21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5" name="椭圆 21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6" name="椭圆 21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7" name="椭圆 21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8" name="椭圆 21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9" name="椭圆 21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0" name="椭圆 21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1" name="椭圆 22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2" name="椭圆 22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3" name="椭圆 22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4" name="椭圆 22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5" name="椭圆 22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6" name="椭圆 22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7" name="椭圆 22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8" name="椭圆 22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9" name="椭圆 22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0" name="椭圆 22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1" name="椭圆 23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2" name="椭圆 23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3" name="椭圆 23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4" name="椭圆 23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5" name="椭圆 23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6" name="椭圆 23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7" name="椭圆 23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8" name="椭圆 23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9" name="椭圆 23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0" name="椭圆 23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1" name="椭圆 24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2" name="椭圆 24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3" name="椭圆 24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4" name="椭圆 24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170" y="5263"/>
              <a:ext cx="11190" cy="150"/>
              <a:chOff x="0" y="2302"/>
              <a:chExt cx="11190" cy="150"/>
            </a:xfrm>
          </p:grpSpPr>
          <p:sp>
            <p:nvSpPr>
              <p:cNvPr id="246" name="椭圆 24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7" name="椭圆 24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8" name="椭圆 24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9" name="椭圆 24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0" name="椭圆 24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1" name="椭圆 25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2" name="椭圆 25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3" name="椭圆 25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4" name="椭圆 25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5" name="椭圆 25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6" name="椭圆 25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7" name="椭圆 25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8" name="椭圆 25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9" name="椭圆 25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0" name="椭圆 25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1" name="椭圆 26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2" name="椭圆 26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3" name="椭圆 26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4" name="椭圆 26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5" name="椭圆 26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6" name="椭圆 26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7" name="椭圆 26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8" name="椭圆 26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9" name="椭圆 26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1" name="椭圆 27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3" name="椭圆 27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4" name="椭圆 27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5" name="椭圆 27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6" name="椭圆 27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7" name="椭圆 27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8" name="椭圆 27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170" y="5686"/>
              <a:ext cx="11190" cy="150"/>
              <a:chOff x="0" y="2302"/>
              <a:chExt cx="11190" cy="150"/>
            </a:xfrm>
          </p:grpSpPr>
          <p:sp>
            <p:nvSpPr>
              <p:cNvPr id="280" name="椭圆 27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1" name="椭圆 28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2" name="椭圆 28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3" name="椭圆 28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4" name="椭圆 28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5" name="椭圆 28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6" name="椭圆 28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7" name="椭圆 28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8" name="椭圆 28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9" name="椭圆 28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0" name="椭圆 28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1" name="椭圆 29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2" name="椭圆 29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3" name="椭圆 29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4" name="椭圆 29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6" name="椭圆 29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7" name="椭圆 29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8" name="椭圆 29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9" name="椭圆 29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0" name="椭圆 29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1" name="椭圆 30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2" name="椭圆 30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3" name="椭圆 30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4" name="椭圆 30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5" name="椭圆 30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6" name="椭圆 30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7" name="椭圆 30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8" name="椭圆 30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9" name="椭圆 30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0" name="椭圆 30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1" name="椭圆 31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2" name="椭圆 31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13" name="组合 312"/>
            <p:cNvGrpSpPr/>
            <p:nvPr/>
          </p:nvGrpSpPr>
          <p:grpSpPr>
            <a:xfrm>
              <a:off x="170" y="6109"/>
              <a:ext cx="11190" cy="150"/>
              <a:chOff x="0" y="2302"/>
              <a:chExt cx="11190" cy="150"/>
            </a:xfrm>
          </p:grpSpPr>
          <p:sp>
            <p:nvSpPr>
              <p:cNvPr id="314" name="椭圆 31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5" name="椭圆 31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6" name="椭圆 31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7" name="椭圆 31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8" name="椭圆 31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9" name="椭圆 31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0" name="椭圆 31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1" name="椭圆 32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2" name="椭圆 32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3" name="椭圆 32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4" name="椭圆 32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5" name="椭圆 32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6" name="椭圆 32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7" name="椭圆 32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8" name="椭圆 32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9" name="椭圆 32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0" name="椭圆 32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1" name="椭圆 33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2" name="椭圆 33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3" name="椭圆 33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4" name="椭圆 33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5" name="椭圆 33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6" name="椭圆 33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7" name="椭圆 33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8" name="椭圆 33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9" name="椭圆 33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0" name="椭圆 33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1" name="椭圆 34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2" name="椭圆 34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3" name="椭圆 34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4" name="椭圆 34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5" name="椭圆 34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6" name="椭圆 34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47" name="组合 346"/>
            <p:cNvGrpSpPr/>
            <p:nvPr/>
          </p:nvGrpSpPr>
          <p:grpSpPr>
            <a:xfrm>
              <a:off x="170" y="6532"/>
              <a:ext cx="11190" cy="150"/>
              <a:chOff x="0" y="2302"/>
              <a:chExt cx="11190" cy="150"/>
            </a:xfrm>
          </p:grpSpPr>
          <p:sp>
            <p:nvSpPr>
              <p:cNvPr id="348" name="椭圆 34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9" name="椭圆 34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0" name="椭圆 34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1" name="椭圆 35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2" name="椭圆 35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3" name="椭圆 35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4" name="椭圆 35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5" name="椭圆 35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6" name="椭圆 35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7" name="椭圆 35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8" name="椭圆 35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9" name="椭圆 35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0" name="椭圆 35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1" name="椭圆 36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2" name="椭圆 36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3" name="椭圆 36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4" name="椭圆 36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5" name="椭圆 36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6" name="椭圆 36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7" name="椭圆 36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8" name="椭圆 36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9" name="椭圆 36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0" name="椭圆 36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1" name="椭圆 37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2" name="椭圆 37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3" name="椭圆 37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4" name="椭圆 37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5" name="椭圆 37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6" name="椭圆 37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7" name="椭圆 37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8" name="椭圆 37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9" name="椭圆 37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0" name="椭圆 37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170" y="6955"/>
              <a:ext cx="11190" cy="150"/>
              <a:chOff x="0" y="2302"/>
              <a:chExt cx="11190" cy="150"/>
            </a:xfrm>
          </p:grpSpPr>
          <p:sp>
            <p:nvSpPr>
              <p:cNvPr id="382" name="椭圆 38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3" name="椭圆 38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4" name="椭圆 38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5" name="椭圆 38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6" name="椭圆 38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7" name="椭圆 38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8" name="椭圆 38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9" name="椭圆 38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0" name="椭圆 38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1" name="椭圆 39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2" name="椭圆 39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3" name="椭圆 39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4" name="椭圆 39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5" name="椭圆 39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6" name="椭圆 39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7" name="椭圆 39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8" name="椭圆 39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9" name="椭圆 39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0" name="椭圆 39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1" name="椭圆 40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2" name="椭圆 40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3" name="椭圆 40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4" name="椭圆 40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5" name="椭圆 40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6" name="椭圆 40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7" name="椭圆 40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8" name="椭圆 40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9" name="椭圆 40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0" name="椭圆 40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1" name="椭圆 41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2" name="椭圆 41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3" name="椭圆 41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4" name="椭圆 41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5" name="组合 414"/>
            <p:cNvGrpSpPr/>
            <p:nvPr/>
          </p:nvGrpSpPr>
          <p:grpSpPr>
            <a:xfrm>
              <a:off x="170" y="7378"/>
              <a:ext cx="11190" cy="150"/>
              <a:chOff x="0" y="2302"/>
              <a:chExt cx="11190" cy="150"/>
            </a:xfrm>
          </p:grpSpPr>
          <p:sp>
            <p:nvSpPr>
              <p:cNvPr id="416" name="椭圆 41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7" name="椭圆 41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8" name="椭圆 41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9" name="椭圆 41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0" name="椭圆 41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1" name="椭圆 42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2" name="椭圆 42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3" name="椭圆 42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4" name="椭圆 42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5" name="椭圆 42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6" name="椭圆 42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7" name="椭圆 42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8" name="椭圆 42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9" name="椭圆 42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0" name="椭圆 42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1" name="椭圆 43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2" name="椭圆 43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3" name="椭圆 43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4" name="椭圆 43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5" name="椭圆 43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6" name="椭圆 43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7" name="椭圆 43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8" name="椭圆 43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9" name="椭圆 43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0" name="椭圆 43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1" name="椭圆 44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2" name="椭圆 44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3" name="椭圆 44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4" name="椭圆 44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5" name="椭圆 44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6" name="椭圆 44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7" name="椭圆 44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8" name="椭圆 44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</p:grpSp>
      <p:sp>
        <p:nvSpPr>
          <p:cNvPr id="451" name="圆角矩形 450"/>
          <p:cNvSpPr/>
          <p:nvPr/>
        </p:nvSpPr>
        <p:spPr>
          <a:xfrm>
            <a:off x="1934211" y="1866900"/>
            <a:ext cx="7308850" cy="3234055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2" name="圆角矩形 451"/>
          <p:cNvSpPr/>
          <p:nvPr/>
        </p:nvSpPr>
        <p:spPr>
          <a:xfrm rot="19080000">
            <a:off x="10953750" y="4331335"/>
            <a:ext cx="2038350" cy="32385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3" name="椭圆 452"/>
          <p:cNvSpPr/>
          <p:nvPr/>
        </p:nvSpPr>
        <p:spPr>
          <a:xfrm>
            <a:off x="10972800" y="-471805"/>
            <a:ext cx="1866265" cy="186626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4" name="椭圆 453"/>
          <p:cNvSpPr/>
          <p:nvPr/>
        </p:nvSpPr>
        <p:spPr>
          <a:xfrm>
            <a:off x="10756900" y="629920"/>
            <a:ext cx="1237615" cy="123761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5" name="椭圆 454"/>
          <p:cNvSpPr/>
          <p:nvPr/>
        </p:nvSpPr>
        <p:spPr>
          <a:xfrm>
            <a:off x="10140950" y="3170555"/>
            <a:ext cx="419100" cy="419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6" name="椭圆 455"/>
          <p:cNvSpPr/>
          <p:nvPr/>
        </p:nvSpPr>
        <p:spPr>
          <a:xfrm>
            <a:off x="10560050" y="2830195"/>
            <a:ext cx="292100" cy="292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8" name="椭圆 457"/>
          <p:cNvSpPr/>
          <p:nvPr/>
        </p:nvSpPr>
        <p:spPr>
          <a:xfrm>
            <a:off x="-420370" y="5652770"/>
            <a:ext cx="881380" cy="8813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9" name="椭圆 458"/>
          <p:cNvSpPr/>
          <p:nvPr/>
        </p:nvSpPr>
        <p:spPr>
          <a:xfrm>
            <a:off x="264160" y="5295900"/>
            <a:ext cx="424180" cy="4241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0" name="文本框 459"/>
          <p:cNvSpPr txBox="1"/>
          <p:nvPr/>
        </p:nvSpPr>
        <p:spPr>
          <a:xfrm>
            <a:off x="1683386" y="2830195"/>
            <a:ext cx="781050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rgbClr val="FBB3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正圆-55W" panose="00020600040101010101" charset="-122"/>
                <a:ea typeface="汉仪正圆-55W" panose="00020600040101010101" charset="-122"/>
              </a:rPr>
              <a:t>课前预热</a:t>
            </a:r>
            <a:endParaRPr lang="zh-CN" altLang="en-US" sz="6600" b="1">
              <a:solidFill>
                <a:srgbClr val="FBB34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461" name="文本框 460"/>
          <p:cNvSpPr txBox="1"/>
          <p:nvPr/>
        </p:nvSpPr>
        <p:spPr>
          <a:xfrm>
            <a:off x="4629786" y="1870075"/>
            <a:ext cx="19177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5400" b="1" u="sng">
                <a:solidFill>
                  <a:srgbClr val="FE9774"/>
                </a:solidFill>
                <a:effectLst/>
                <a:latin typeface="汉仪正圆-55W" panose="00020600040101010101" charset="-122"/>
                <a:ea typeface="汉仪正圆-55W" panose="00020600040101010101" charset="-122"/>
              </a:rPr>
              <a:t>01</a:t>
            </a:r>
            <a:endParaRPr lang="en-US" altLang="zh-CN" sz="5400" b="1" u="sng">
              <a:solidFill>
                <a:srgbClr val="FE9774"/>
              </a:solidFill>
              <a:effectLst/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464" name="直角三角形 463"/>
          <p:cNvSpPr/>
          <p:nvPr/>
        </p:nvSpPr>
        <p:spPr>
          <a:xfrm rot="21120000">
            <a:off x="2329180" y="3830320"/>
            <a:ext cx="770255" cy="770255"/>
          </a:xfrm>
          <a:prstGeom prst="rtTriangle">
            <a:avLst/>
          </a:prstGeom>
          <a:solidFill>
            <a:srgbClr val="FBB345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6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7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8" grpId="0"/>
      <p:bldP spid="459" grpId="0"/>
      <p:bldP spid="453" grpId="0"/>
      <p:bldP spid="454" grpId="0"/>
      <p:bldP spid="456" grpId="0"/>
      <p:bldP spid="455" grpId="0"/>
      <p:bldP spid="457" grpId="0"/>
      <p:bldP spid="452" grpId="0"/>
      <p:bldP spid="461" grpId="0"/>
      <p:bldP spid="460" grpId="0"/>
      <p:bldP spid="464" grpId="0"/>
      <p:bldP spid="4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5"/>
          <p:cNvSpPr/>
          <p:nvPr/>
        </p:nvSpPr>
        <p:spPr>
          <a:xfrm>
            <a:off x="1692274" y="1050925"/>
            <a:ext cx="5939360" cy="457200"/>
          </a:xfrm>
          <a:prstGeom prst="roundRect">
            <a:avLst>
              <a:gd name="adj" fmla="val 50000"/>
            </a:avLst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9" tIns="45714" rIns="91429" bIns="45714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环节一：初梦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标题 1"/>
          <p:cNvSpPr txBox="1"/>
          <p:nvPr/>
        </p:nvSpPr>
        <p:spPr>
          <a:xfrm>
            <a:off x="2133600" y="1131888"/>
            <a:ext cx="10972800" cy="1143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+mj-ea"/>
                <a:cs typeface="+mj-cs"/>
              </a:defRPr>
            </a:lvl1pPr>
            <a:lvl2pPr marL="341630" indent="1162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6" name="内容占位符 2"/>
          <p:cNvSpPr txBox="1"/>
          <p:nvPr/>
        </p:nvSpPr>
        <p:spPr>
          <a:xfrm>
            <a:off x="1692274" y="1809560"/>
            <a:ext cx="8902898" cy="348212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</a:rPr>
              <a:t>1</a:t>
            </a:r>
            <a:r>
              <a:rPr lang="en-US" altLang="zh-CN" sz="2400" b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  <a:r>
              <a:rPr lang="zh-CN" altLang="en-US" sz="2400" b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卓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</a:rPr>
              <a:t>君的梦想是什么？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</a:rPr>
              <a:t>2.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</a:rPr>
              <a:t>你的梦想是什么呢？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①航天员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</a:rPr>
              <a:t>—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探索外太空，找到外星人；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②科学家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</a:rPr>
              <a:t>—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发现人类未解之谜；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③医学家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</a:rPr>
              <a:t>—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彻底治疗癌症；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④发明家</a:t>
            </a: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</a:rPr>
              <a:t>—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发明会思考的机器人。</a:t>
            </a:r>
            <a:endParaRPr lang="en-US" altLang="zh-CN" sz="24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</a:rPr>
              <a:t>      ……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103" y="1630323"/>
            <a:ext cx="1828804" cy="1828804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5"/>
          <p:cNvSpPr/>
          <p:nvPr/>
        </p:nvSpPr>
        <p:spPr>
          <a:xfrm>
            <a:off x="1692274" y="1050925"/>
            <a:ext cx="5939360" cy="457200"/>
          </a:xfrm>
          <a:prstGeom prst="roundRect">
            <a:avLst>
              <a:gd name="adj" fmla="val 50000"/>
            </a:avLst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9" tIns="45714" rIns="91429" bIns="45714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课堂笔记：梦想是什么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标题 1"/>
          <p:cNvSpPr txBox="1"/>
          <p:nvPr/>
        </p:nvSpPr>
        <p:spPr>
          <a:xfrm>
            <a:off x="2133600" y="1131888"/>
            <a:ext cx="10972800" cy="1143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+mj-ea"/>
                <a:cs typeface="+mj-cs"/>
              </a:defRPr>
            </a:lvl1pPr>
            <a:lvl2pPr marL="341630" indent="1162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6" name="内容占位符 2"/>
          <p:cNvSpPr txBox="1"/>
          <p:nvPr/>
        </p:nvSpPr>
        <p:spPr>
          <a:xfrm>
            <a:off x="1997448" y="2054871"/>
            <a:ext cx="8387331" cy="1897583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梦想是对未来美好生活的愿望，它能不断激发生命的激情和勇气，让生活更有色彩。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450634" y="5503460"/>
            <a:ext cx="1445766" cy="291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/>
              <a:t>……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4724" y="3429001"/>
            <a:ext cx="4062413" cy="2286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8444" y="3429000"/>
            <a:ext cx="4453074" cy="2285999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5"/>
          <p:cNvSpPr/>
          <p:nvPr/>
        </p:nvSpPr>
        <p:spPr>
          <a:xfrm>
            <a:off x="1692274" y="1050925"/>
            <a:ext cx="5939360" cy="457200"/>
          </a:xfrm>
          <a:prstGeom prst="roundRect">
            <a:avLst>
              <a:gd name="adj" fmla="val 50000"/>
            </a:avLst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9" tIns="45714" rIns="91429" bIns="45714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环节二：护梦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标题 1"/>
          <p:cNvSpPr txBox="1"/>
          <p:nvPr/>
        </p:nvSpPr>
        <p:spPr>
          <a:xfrm>
            <a:off x="2133600" y="1131888"/>
            <a:ext cx="10972800" cy="1143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+mj-ea"/>
                <a:cs typeface="+mj-cs"/>
              </a:defRPr>
            </a:lvl1pPr>
            <a:lvl2pPr marL="341630" indent="1162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6" name="内容占位符 2"/>
          <p:cNvSpPr txBox="1"/>
          <p:nvPr/>
        </p:nvSpPr>
        <p:spPr>
          <a:xfrm>
            <a:off x="2019969" y="2185127"/>
            <a:ext cx="5038983" cy="212007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</a:rPr>
              <a:t>1.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卓君的梦想遭到了什么困难？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400">
                <a:solidFill>
                  <a:schemeClr val="tx1">
                    <a:lumMod val="65000"/>
                    <a:lumOff val="35000"/>
                  </a:schemeClr>
                </a:solidFill>
              </a:rPr>
              <a:t>2.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</a:rPr>
              <a:t>如果你是卓君，你的梦想被别人嘲笑，你会怎么做 ？</a:t>
            </a:r>
            <a:endParaRPr lang="zh-CN" altLang="en-US" sz="24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3381" y="1212766"/>
            <a:ext cx="4628122" cy="5143500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直角三角形 456"/>
          <p:cNvSpPr/>
          <p:nvPr/>
        </p:nvSpPr>
        <p:spPr>
          <a:xfrm rot="17460000">
            <a:off x="7666990" y="4069080"/>
            <a:ext cx="1978025" cy="1978025"/>
          </a:xfrm>
          <a:prstGeom prst="rtTriangl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grpSp>
        <p:nvGrpSpPr>
          <p:cNvPr id="450" name="组合 449"/>
          <p:cNvGrpSpPr/>
          <p:nvPr/>
        </p:nvGrpSpPr>
        <p:grpSpPr>
          <a:xfrm>
            <a:off x="6350" y="718820"/>
            <a:ext cx="7371715" cy="3547110"/>
            <a:chOff x="170" y="2302"/>
            <a:chExt cx="11190" cy="5226"/>
          </a:xfrm>
        </p:grpSpPr>
        <p:grpSp>
          <p:nvGrpSpPr>
            <p:cNvPr id="40" name="组合 39"/>
            <p:cNvGrpSpPr/>
            <p:nvPr/>
          </p:nvGrpSpPr>
          <p:grpSpPr>
            <a:xfrm>
              <a:off x="170" y="2302"/>
              <a:ext cx="11190" cy="150"/>
              <a:chOff x="0" y="2302"/>
              <a:chExt cx="11190" cy="150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" name="椭圆 7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" name="椭圆 16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" name="椭圆 27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" name="椭圆 28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70" y="2725"/>
              <a:ext cx="11190" cy="150"/>
              <a:chOff x="0" y="2302"/>
              <a:chExt cx="11190" cy="15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6" name="椭圆 4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8" name="椭圆 4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9" name="椭圆 4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2" name="椭圆 5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4" name="椭圆 5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9" name="椭圆 5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8" name="椭圆 6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9" name="椭圆 6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0" name="椭圆 6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1" name="椭圆 7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3" name="椭圆 7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75" name="组合 74"/>
            <p:cNvGrpSpPr/>
            <p:nvPr/>
          </p:nvGrpSpPr>
          <p:grpSpPr>
            <a:xfrm>
              <a:off x="170" y="3148"/>
              <a:ext cx="11190" cy="150"/>
              <a:chOff x="0" y="2302"/>
              <a:chExt cx="11190" cy="150"/>
            </a:xfrm>
          </p:grpSpPr>
          <p:sp>
            <p:nvSpPr>
              <p:cNvPr id="76" name="椭圆 7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7" name="椭圆 7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8" name="椭圆 7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9" name="椭圆 7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1" name="椭圆 8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2" name="椭圆 8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3" name="椭圆 8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4" name="椭圆 8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5" name="椭圆 8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6" name="椭圆 8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0" name="椭圆 8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1" name="椭圆 9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2" name="椭圆 9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3" name="椭圆 9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4" name="椭圆 9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5" name="椭圆 9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6" name="椭圆 9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7" name="椭圆 9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8" name="椭圆 9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9" name="椭圆 9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0" name="椭圆 9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1" name="椭圆 10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2" name="椭圆 10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3" name="椭圆 10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4" name="椭圆 10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5" name="椭圆 10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6" name="椭圆 10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7" name="椭圆 10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8" name="椭圆 10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170" y="3571"/>
              <a:ext cx="11190" cy="150"/>
              <a:chOff x="0" y="2302"/>
              <a:chExt cx="11190" cy="150"/>
            </a:xfrm>
          </p:grpSpPr>
          <p:sp>
            <p:nvSpPr>
              <p:cNvPr id="110" name="椭圆 10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1" name="椭圆 11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3" name="椭圆 11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4" name="椭圆 11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5" name="椭圆 11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6" name="椭圆 11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7" name="椭圆 11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8" name="椭圆 11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9" name="椭圆 11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0" name="椭圆 11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3" name="椭圆 12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4" name="椭圆 12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5" name="椭圆 12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6" name="椭圆 12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8" name="椭圆 12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2" name="椭圆 13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3" name="椭圆 13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4" name="椭圆 13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6" name="椭圆 13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7" name="椭圆 13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8" name="椭圆 13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9" name="椭圆 13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0" name="椭圆 13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1" name="椭圆 14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2" name="椭圆 14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170" y="3994"/>
              <a:ext cx="11190" cy="150"/>
              <a:chOff x="0" y="2302"/>
              <a:chExt cx="11190" cy="150"/>
            </a:xfrm>
          </p:grpSpPr>
          <p:sp>
            <p:nvSpPr>
              <p:cNvPr id="144" name="椭圆 14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5" name="椭圆 14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6" name="椭圆 14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9" name="椭圆 14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0" name="椭圆 14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1" name="椭圆 15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2" name="椭圆 15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3" name="椭圆 15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4" name="椭圆 15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5" name="椭圆 15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6" name="椭圆 15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7" name="椭圆 15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8" name="椭圆 15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9" name="椭圆 15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0" name="椭圆 15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1" name="椭圆 16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2" name="椭圆 16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3" name="椭圆 16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4" name="椭圆 16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5" name="椭圆 16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6" name="椭圆 16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8" name="椭圆 16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9" name="椭圆 16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0" name="椭圆 16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1" name="椭圆 17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2" name="椭圆 17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3" name="椭圆 17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4" name="椭圆 17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5" name="椭圆 17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170" y="4417"/>
              <a:ext cx="11190" cy="150"/>
              <a:chOff x="0" y="2302"/>
              <a:chExt cx="11190" cy="150"/>
            </a:xfrm>
          </p:grpSpPr>
          <p:sp>
            <p:nvSpPr>
              <p:cNvPr id="178" name="椭圆 17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9" name="椭圆 17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0" name="椭圆 17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1" name="椭圆 18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2" name="椭圆 18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3" name="椭圆 18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4" name="椭圆 18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5" name="椭圆 18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6" name="椭圆 18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7" name="椭圆 18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8" name="椭圆 18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9" name="椭圆 18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0" name="椭圆 18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1" name="椭圆 19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2" name="椭圆 19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3" name="椭圆 19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4" name="椭圆 19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5" name="椭圆 19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6" name="椭圆 19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7" name="椭圆 19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8" name="椭圆 19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9" name="椭圆 19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0" name="椭圆 19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1" name="椭圆 20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2" name="椭圆 20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3" name="椭圆 20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4" name="椭圆 20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5" name="椭圆 20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6" name="椭圆 20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7" name="椭圆 20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8" name="椭圆 20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9" name="椭圆 20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0" name="椭圆 20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170" y="4840"/>
              <a:ext cx="11190" cy="150"/>
              <a:chOff x="0" y="2302"/>
              <a:chExt cx="11190" cy="150"/>
            </a:xfrm>
          </p:grpSpPr>
          <p:sp>
            <p:nvSpPr>
              <p:cNvPr id="212" name="椭圆 21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3" name="椭圆 21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4" name="椭圆 21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5" name="椭圆 21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6" name="椭圆 21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7" name="椭圆 21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8" name="椭圆 21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9" name="椭圆 21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0" name="椭圆 21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1" name="椭圆 22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2" name="椭圆 22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3" name="椭圆 22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4" name="椭圆 22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5" name="椭圆 22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6" name="椭圆 22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7" name="椭圆 22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8" name="椭圆 22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9" name="椭圆 22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0" name="椭圆 22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1" name="椭圆 23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2" name="椭圆 23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3" name="椭圆 23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4" name="椭圆 23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5" name="椭圆 23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6" name="椭圆 23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7" name="椭圆 23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8" name="椭圆 23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9" name="椭圆 23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0" name="椭圆 23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1" name="椭圆 24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2" name="椭圆 24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3" name="椭圆 24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4" name="椭圆 24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170" y="5263"/>
              <a:ext cx="11190" cy="150"/>
              <a:chOff x="0" y="2302"/>
              <a:chExt cx="11190" cy="150"/>
            </a:xfrm>
          </p:grpSpPr>
          <p:sp>
            <p:nvSpPr>
              <p:cNvPr id="246" name="椭圆 24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7" name="椭圆 24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8" name="椭圆 24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9" name="椭圆 24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0" name="椭圆 24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1" name="椭圆 25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2" name="椭圆 25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3" name="椭圆 25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4" name="椭圆 25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5" name="椭圆 25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6" name="椭圆 25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7" name="椭圆 25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8" name="椭圆 25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9" name="椭圆 25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0" name="椭圆 25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1" name="椭圆 26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2" name="椭圆 26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3" name="椭圆 26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4" name="椭圆 26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5" name="椭圆 26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6" name="椭圆 26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7" name="椭圆 26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8" name="椭圆 26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9" name="椭圆 26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1" name="椭圆 27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3" name="椭圆 27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4" name="椭圆 27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5" name="椭圆 27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6" name="椭圆 27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7" name="椭圆 27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8" name="椭圆 27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170" y="5686"/>
              <a:ext cx="11190" cy="150"/>
              <a:chOff x="0" y="2302"/>
              <a:chExt cx="11190" cy="150"/>
            </a:xfrm>
          </p:grpSpPr>
          <p:sp>
            <p:nvSpPr>
              <p:cNvPr id="280" name="椭圆 27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1" name="椭圆 28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2" name="椭圆 28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3" name="椭圆 28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4" name="椭圆 28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5" name="椭圆 28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6" name="椭圆 28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7" name="椭圆 28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8" name="椭圆 28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9" name="椭圆 28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0" name="椭圆 28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1" name="椭圆 29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2" name="椭圆 29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3" name="椭圆 29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4" name="椭圆 29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6" name="椭圆 29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7" name="椭圆 29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8" name="椭圆 29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9" name="椭圆 29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0" name="椭圆 29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1" name="椭圆 30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2" name="椭圆 30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3" name="椭圆 30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4" name="椭圆 30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5" name="椭圆 30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6" name="椭圆 30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7" name="椭圆 30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8" name="椭圆 30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9" name="椭圆 30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0" name="椭圆 30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1" name="椭圆 31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2" name="椭圆 31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13" name="组合 312"/>
            <p:cNvGrpSpPr/>
            <p:nvPr/>
          </p:nvGrpSpPr>
          <p:grpSpPr>
            <a:xfrm>
              <a:off x="170" y="6109"/>
              <a:ext cx="11190" cy="150"/>
              <a:chOff x="0" y="2302"/>
              <a:chExt cx="11190" cy="150"/>
            </a:xfrm>
          </p:grpSpPr>
          <p:sp>
            <p:nvSpPr>
              <p:cNvPr id="314" name="椭圆 31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5" name="椭圆 31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6" name="椭圆 31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7" name="椭圆 31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8" name="椭圆 31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9" name="椭圆 31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0" name="椭圆 31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1" name="椭圆 32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2" name="椭圆 32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3" name="椭圆 32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4" name="椭圆 32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5" name="椭圆 32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6" name="椭圆 32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7" name="椭圆 32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8" name="椭圆 32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9" name="椭圆 32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0" name="椭圆 32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1" name="椭圆 33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2" name="椭圆 33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3" name="椭圆 33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4" name="椭圆 33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5" name="椭圆 33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6" name="椭圆 33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7" name="椭圆 33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8" name="椭圆 33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9" name="椭圆 33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0" name="椭圆 33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1" name="椭圆 34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2" name="椭圆 34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3" name="椭圆 34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4" name="椭圆 34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5" name="椭圆 34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6" name="椭圆 34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47" name="组合 346"/>
            <p:cNvGrpSpPr/>
            <p:nvPr/>
          </p:nvGrpSpPr>
          <p:grpSpPr>
            <a:xfrm>
              <a:off x="170" y="6532"/>
              <a:ext cx="11190" cy="150"/>
              <a:chOff x="0" y="2302"/>
              <a:chExt cx="11190" cy="150"/>
            </a:xfrm>
          </p:grpSpPr>
          <p:sp>
            <p:nvSpPr>
              <p:cNvPr id="348" name="椭圆 34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9" name="椭圆 34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0" name="椭圆 34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1" name="椭圆 35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2" name="椭圆 35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3" name="椭圆 35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4" name="椭圆 35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5" name="椭圆 35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6" name="椭圆 35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7" name="椭圆 35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8" name="椭圆 35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9" name="椭圆 35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0" name="椭圆 35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1" name="椭圆 36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2" name="椭圆 36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3" name="椭圆 36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4" name="椭圆 36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5" name="椭圆 36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6" name="椭圆 36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7" name="椭圆 36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8" name="椭圆 36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9" name="椭圆 36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0" name="椭圆 36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1" name="椭圆 37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2" name="椭圆 37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3" name="椭圆 37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4" name="椭圆 37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5" name="椭圆 37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6" name="椭圆 37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7" name="椭圆 37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8" name="椭圆 37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9" name="椭圆 37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0" name="椭圆 37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170" y="6955"/>
              <a:ext cx="11190" cy="150"/>
              <a:chOff x="0" y="2302"/>
              <a:chExt cx="11190" cy="150"/>
            </a:xfrm>
          </p:grpSpPr>
          <p:sp>
            <p:nvSpPr>
              <p:cNvPr id="382" name="椭圆 38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3" name="椭圆 38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4" name="椭圆 38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5" name="椭圆 38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6" name="椭圆 38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7" name="椭圆 38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8" name="椭圆 38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9" name="椭圆 38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0" name="椭圆 38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1" name="椭圆 39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2" name="椭圆 39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3" name="椭圆 39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4" name="椭圆 39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5" name="椭圆 39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6" name="椭圆 39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7" name="椭圆 39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8" name="椭圆 39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9" name="椭圆 39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0" name="椭圆 39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1" name="椭圆 40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2" name="椭圆 40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3" name="椭圆 40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4" name="椭圆 40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5" name="椭圆 40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6" name="椭圆 40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7" name="椭圆 40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8" name="椭圆 40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9" name="椭圆 40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0" name="椭圆 40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1" name="椭圆 41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2" name="椭圆 41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3" name="椭圆 41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4" name="椭圆 41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5" name="组合 414"/>
            <p:cNvGrpSpPr/>
            <p:nvPr/>
          </p:nvGrpSpPr>
          <p:grpSpPr>
            <a:xfrm>
              <a:off x="170" y="7378"/>
              <a:ext cx="11190" cy="150"/>
              <a:chOff x="0" y="2302"/>
              <a:chExt cx="11190" cy="150"/>
            </a:xfrm>
          </p:grpSpPr>
          <p:sp>
            <p:nvSpPr>
              <p:cNvPr id="416" name="椭圆 41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7" name="椭圆 41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8" name="椭圆 41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9" name="椭圆 41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0" name="椭圆 41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1" name="椭圆 42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2" name="椭圆 42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3" name="椭圆 42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4" name="椭圆 42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5" name="椭圆 42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6" name="椭圆 42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7" name="椭圆 42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8" name="椭圆 42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9" name="椭圆 42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0" name="椭圆 42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1" name="椭圆 43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2" name="椭圆 43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3" name="椭圆 43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4" name="椭圆 43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5" name="椭圆 43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6" name="椭圆 43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7" name="椭圆 43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8" name="椭圆 43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9" name="椭圆 43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0" name="椭圆 43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1" name="椭圆 44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2" name="椭圆 44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3" name="椭圆 44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4" name="椭圆 44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5" name="椭圆 44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6" name="椭圆 44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7" name="椭圆 44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8" name="椭圆 44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1pPr>
                <a:lvl2pPr marL="341630" indent="1162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2pPr>
                <a:lvl3pPr marL="684530" indent="2305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3pPr>
                <a:lvl4pPr marL="1027430" indent="3448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4pPr>
                <a:lvl5pPr marL="1370330" indent="459105" algn="l" defTabSz="684530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sz="1300" kern="1200">
                    <a:solidFill>
                      <a:srgbClr val="FFFFFF"/>
                    </a:solidFill>
                    <a:latin typeface="Arial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</p:grpSp>
      <p:sp>
        <p:nvSpPr>
          <p:cNvPr id="451" name="圆角矩形 450"/>
          <p:cNvSpPr/>
          <p:nvPr/>
        </p:nvSpPr>
        <p:spPr>
          <a:xfrm>
            <a:off x="1934211" y="1866900"/>
            <a:ext cx="7308850" cy="3234055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2" name="圆角矩形 451"/>
          <p:cNvSpPr/>
          <p:nvPr/>
        </p:nvSpPr>
        <p:spPr>
          <a:xfrm rot="19080000">
            <a:off x="10953750" y="4331335"/>
            <a:ext cx="2038350" cy="32385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3" name="椭圆 452"/>
          <p:cNvSpPr/>
          <p:nvPr/>
        </p:nvSpPr>
        <p:spPr>
          <a:xfrm>
            <a:off x="10972800" y="-471805"/>
            <a:ext cx="1866265" cy="186626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4" name="椭圆 453"/>
          <p:cNvSpPr/>
          <p:nvPr/>
        </p:nvSpPr>
        <p:spPr>
          <a:xfrm>
            <a:off x="10756900" y="629920"/>
            <a:ext cx="1237615" cy="123761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5" name="椭圆 454"/>
          <p:cNvSpPr/>
          <p:nvPr/>
        </p:nvSpPr>
        <p:spPr>
          <a:xfrm>
            <a:off x="10140950" y="3170555"/>
            <a:ext cx="419100" cy="419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6" name="椭圆 455"/>
          <p:cNvSpPr/>
          <p:nvPr/>
        </p:nvSpPr>
        <p:spPr>
          <a:xfrm>
            <a:off x="10560050" y="2830195"/>
            <a:ext cx="292100" cy="292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8" name="椭圆 457"/>
          <p:cNvSpPr/>
          <p:nvPr/>
        </p:nvSpPr>
        <p:spPr>
          <a:xfrm>
            <a:off x="-420370" y="5652770"/>
            <a:ext cx="881380" cy="8813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9" name="椭圆 458"/>
          <p:cNvSpPr/>
          <p:nvPr/>
        </p:nvSpPr>
        <p:spPr>
          <a:xfrm>
            <a:off x="264160" y="5295900"/>
            <a:ext cx="424180" cy="4241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0" name="文本框 459"/>
          <p:cNvSpPr txBox="1"/>
          <p:nvPr/>
        </p:nvSpPr>
        <p:spPr>
          <a:xfrm>
            <a:off x="1683386" y="2830195"/>
            <a:ext cx="781050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rgbClr val="FBB3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正圆-55W" panose="00020600040101010101" charset="-122"/>
                <a:ea typeface="汉仪正圆-55W" panose="00020600040101010101" charset="-122"/>
              </a:rPr>
              <a:t>新课导入</a:t>
            </a:r>
            <a:endParaRPr lang="zh-CN" altLang="en-US" sz="6600" b="1">
              <a:solidFill>
                <a:srgbClr val="FBB34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461" name="文本框 460"/>
          <p:cNvSpPr txBox="1"/>
          <p:nvPr/>
        </p:nvSpPr>
        <p:spPr>
          <a:xfrm>
            <a:off x="4629786" y="1870075"/>
            <a:ext cx="19177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5400" b="1" u="sng">
                <a:solidFill>
                  <a:srgbClr val="FE9774"/>
                </a:solidFill>
                <a:effectLst/>
                <a:latin typeface="汉仪正圆-55W" panose="00020600040101010101" charset="-122"/>
                <a:ea typeface="汉仪正圆-55W" panose="00020600040101010101" charset="-122"/>
              </a:rPr>
              <a:t>02</a:t>
            </a:r>
            <a:endParaRPr lang="en-US" altLang="zh-CN" sz="5400" b="1" u="sng">
              <a:solidFill>
                <a:srgbClr val="FE9774"/>
              </a:solidFill>
              <a:effectLst/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464" name="直角三角形 463"/>
          <p:cNvSpPr/>
          <p:nvPr/>
        </p:nvSpPr>
        <p:spPr>
          <a:xfrm rot="21120000">
            <a:off x="2329180" y="3830320"/>
            <a:ext cx="770255" cy="770255"/>
          </a:xfrm>
          <a:prstGeom prst="rtTriangle">
            <a:avLst/>
          </a:prstGeom>
          <a:solidFill>
            <a:srgbClr val="FBB345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6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7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8" grpId="0"/>
      <p:bldP spid="459" grpId="0"/>
      <p:bldP spid="453" grpId="0"/>
      <p:bldP spid="454" grpId="0"/>
      <p:bldP spid="456" grpId="0"/>
      <p:bldP spid="455" grpId="0"/>
      <p:bldP spid="457" grpId="0"/>
      <p:bldP spid="452" grpId="0"/>
      <p:bldP spid="461" grpId="0"/>
      <p:bldP spid="460" grpId="0"/>
      <p:bldP spid="464" grpId="0"/>
      <p:bldP spid="4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5"/>
          <p:cNvSpPr/>
          <p:nvPr/>
        </p:nvSpPr>
        <p:spPr>
          <a:xfrm>
            <a:off x="1692273" y="1050925"/>
            <a:ext cx="7389687" cy="457200"/>
          </a:xfrm>
          <a:prstGeom prst="roundRect">
            <a:avLst>
              <a:gd name="adj" fmla="val 50000"/>
            </a:avLst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9" tIns="45714" rIns="91429" bIns="45714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课堂笔记：为什么少年要有梦想？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标题 1"/>
          <p:cNvSpPr txBox="1"/>
          <p:nvPr/>
        </p:nvSpPr>
        <p:spPr>
          <a:xfrm>
            <a:off x="2133600" y="1131888"/>
            <a:ext cx="10972800" cy="1143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+mj-ea"/>
                <a:cs typeface="+mj-cs"/>
              </a:defRPr>
            </a:lvl1pPr>
            <a:lvl2pPr marL="341630" indent="1162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6" name="内容占位符 2"/>
          <p:cNvSpPr txBox="1"/>
          <p:nvPr/>
        </p:nvSpPr>
        <p:spPr>
          <a:xfrm>
            <a:off x="1740161" y="1928521"/>
            <a:ext cx="8711678" cy="1897583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2300">
                <a:solidFill>
                  <a:schemeClr val="tx1">
                    <a:lumMod val="65000"/>
                    <a:lumOff val="35000"/>
                  </a:schemeClr>
                </a:solidFill>
              </a:rPr>
              <a:t>①梦想是对未来美好生活的愿望，它能不断激发生命的激情和勇气，让生活更有色彩。</a:t>
            </a:r>
            <a:endParaRPr lang="zh-CN" altLang="en-US" sz="23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30000"/>
              </a:lnSpc>
              <a:spcBef>
                <a:spcPct val="0"/>
              </a:spcBef>
              <a:buNone/>
            </a:pPr>
            <a:r>
              <a:rPr lang="zh-CN" altLang="en-US" sz="2300">
                <a:solidFill>
                  <a:schemeClr val="tx1">
                    <a:lumMod val="65000"/>
                    <a:lumOff val="35000"/>
                  </a:schemeClr>
                </a:solidFill>
              </a:rPr>
              <a:t>②人类需要这样的梦想，因为有了梦想，才能不断地进步和发展。</a:t>
            </a:r>
            <a:endParaRPr lang="en-US" altLang="zh-CN" sz="23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1443" y="3479737"/>
            <a:ext cx="4224088" cy="23892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878" y="3479737"/>
            <a:ext cx="3855507" cy="2389251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118" y="1986203"/>
            <a:ext cx="2648069" cy="3654335"/>
          </a:xfrm>
          <a:prstGeom prst="rect">
            <a:avLst/>
          </a:prstGeom>
        </p:spPr>
      </p:pic>
      <p:sp>
        <p:nvSpPr>
          <p:cNvPr id="5" name="圆角矩形 5"/>
          <p:cNvSpPr/>
          <p:nvPr/>
        </p:nvSpPr>
        <p:spPr>
          <a:xfrm>
            <a:off x="1692273" y="1050925"/>
            <a:ext cx="7389687" cy="457200"/>
          </a:xfrm>
          <a:prstGeom prst="roundRect">
            <a:avLst>
              <a:gd name="adj" fmla="val 50000"/>
            </a:avLst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9" tIns="45714" rIns="91429" bIns="45714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阅读感悟：梦想是人生的方向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581784" y="2309241"/>
            <a:ext cx="5991923" cy="36925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bg1"/>
                </a:solidFill>
              </a:rPr>
              <a:t>      </a:t>
            </a:r>
            <a:r>
              <a:rPr lang="zh-CN" altLang="en-US" sz="2000">
                <a:solidFill>
                  <a:schemeClr val="tx1"/>
                </a:solidFill>
              </a:rPr>
              <a:t>爱丽丝走到了一个通往各个不同方向的路口，她不知何去何从，于是向妙妙猫先生请教。</a:t>
            </a:r>
            <a:endParaRPr lang="zh-CN" altLang="en-US" sz="2000">
              <a:solidFill>
                <a:schemeClr val="tx1"/>
              </a:solidFill>
            </a:endParaRPr>
          </a:p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/>
                </a:solidFill>
              </a:rPr>
              <a:t>   “妙妙猫先生，能否请你告诉我，我应该走哪一条路</a:t>
            </a:r>
            <a:r>
              <a:rPr lang="en-US" altLang="zh-CN" sz="2000">
                <a:solidFill>
                  <a:schemeClr val="tx1"/>
                </a:solidFill>
              </a:rPr>
              <a:t>?”</a:t>
            </a:r>
            <a:endParaRPr lang="en-US" altLang="zh-CN" sz="2000">
              <a:solidFill>
                <a:schemeClr val="tx1"/>
              </a:solidFill>
            </a:endParaRPr>
          </a:p>
          <a:p>
            <a:pPr>
              <a:lnSpc>
                <a:spcPct val="130000"/>
              </a:lnSpc>
            </a:pPr>
            <a:r>
              <a:rPr lang="en-US" altLang="zh-CN" sz="2000">
                <a:solidFill>
                  <a:schemeClr val="tx1"/>
                </a:solidFill>
              </a:rPr>
              <a:t>  “</a:t>
            </a:r>
            <a:r>
              <a:rPr lang="zh-CN" altLang="en-US" sz="2000">
                <a:solidFill>
                  <a:schemeClr val="tx1"/>
                </a:solidFill>
              </a:rPr>
              <a:t>那要看你想到哪儿去。”妙妙猫回答。</a:t>
            </a:r>
            <a:endParaRPr lang="zh-CN" altLang="en-US" sz="2000">
              <a:solidFill>
                <a:schemeClr val="tx1"/>
              </a:solidFill>
            </a:endParaRPr>
          </a:p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/>
                </a:solidFill>
              </a:rPr>
              <a:t>    </a:t>
            </a:r>
            <a:r>
              <a:rPr lang="en-US" altLang="zh-CN" sz="2000">
                <a:solidFill>
                  <a:schemeClr val="tx1"/>
                </a:solidFill>
              </a:rPr>
              <a:t>"</a:t>
            </a:r>
            <a:r>
              <a:rPr lang="zh-CN" altLang="en-US" sz="2000">
                <a:solidFill>
                  <a:schemeClr val="tx1"/>
                </a:solidFill>
              </a:rPr>
              <a:t>到哪儿去，我无所谓</a:t>
            </a:r>
            <a:r>
              <a:rPr lang="en-US" altLang="zh-CN" sz="2000">
                <a:solidFill>
                  <a:schemeClr val="tx1"/>
                </a:solidFill>
              </a:rPr>
              <a:t>"</a:t>
            </a:r>
            <a:r>
              <a:rPr lang="zh-CN" altLang="en-US" sz="2000">
                <a:solidFill>
                  <a:schemeClr val="tx1"/>
                </a:solidFill>
              </a:rPr>
              <a:t>爱丽丝说。</a:t>
            </a:r>
            <a:endParaRPr lang="zh-CN" altLang="en-US" sz="2000">
              <a:solidFill>
                <a:schemeClr val="tx1"/>
              </a:solidFill>
            </a:endParaRPr>
          </a:p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/>
                </a:solidFill>
              </a:rPr>
              <a:t>    </a:t>
            </a:r>
            <a:r>
              <a:rPr lang="en-US" altLang="zh-CN" sz="2000">
                <a:solidFill>
                  <a:schemeClr val="tx1"/>
                </a:solidFill>
              </a:rPr>
              <a:t>"</a:t>
            </a:r>
            <a:r>
              <a:rPr lang="zh-CN" altLang="en-US" sz="2000">
                <a:solidFill>
                  <a:schemeClr val="tx1"/>
                </a:solidFill>
              </a:rPr>
              <a:t>那么，你走哪一条路，也就无所谓了。</a:t>
            </a:r>
            <a:r>
              <a:rPr lang="en-US" altLang="zh-CN" sz="2000">
                <a:solidFill>
                  <a:schemeClr val="tx1"/>
                </a:solidFill>
              </a:rPr>
              <a:t>"</a:t>
            </a:r>
            <a:endParaRPr lang="en-US" altLang="zh-CN" sz="2000">
              <a:solidFill>
                <a:schemeClr val="tx1"/>
              </a:solidFill>
            </a:endParaRPr>
          </a:p>
          <a:p>
            <a:pPr>
              <a:lnSpc>
                <a:spcPct val="130000"/>
              </a:lnSpc>
            </a:pPr>
            <a:r>
              <a:rPr lang="en-US" altLang="zh-CN" sz="2000">
                <a:solidFill>
                  <a:schemeClr val="tx1"/>
                </a:solidFill>
              </a:rPr>
              <a:t>                                 ——《</a:t>
            </a:r>
            <a:r>
              <a:rPr lang="zh-CN" altLang="en-US" sz="2000">
                <a:solidFill>
                  <a:schemeClr val="tx1"/>
                </a:solidFill>
              </a:rPr>
              <a:t>爱丽丝梦游仙</a:t>
            </a:r>
            <a:r>
              <a:rPr lang="zh-CN" altLang="en-US" sz="2000">
                <a:solidFill>
                  <a:schemeClr val="bg1"/>
                </a:solidFill>
              </a:rPr>
              <a:t>境</a:t>
            </a:r>
            <a:r>
              <a:rPr lang="en-US" altLang="zh-CN" sz="2000">
                <a:solidFill>
                  <a:schemeClr val="bg1"/>
                </a:solidFill>
              </a:rPr>
              <a:t>》</a:t>
            </a:r>
            <a:endParaRPr lang="zh-CN" altLang="en-US" sz="20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5"/>
          <p:cNvSpPr/>
          <p:nvPr/>
        </p:nvSpPr>
        <p:spPr>
          <a:xfrm>
            <a:off x="1692273" y="1050925"/>
            <a:ext cx="7389687" cy="457200"/>
          </a:xfrm>
          <a:prstGeom prst="roundRect">
            <a:avLst>
              <a:gd name="adj" fmla="val 50000"/>
            </a:avLst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9" tIns="45714" rIns="91429" bIns="45714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课堂笔记：为什么少年要有梦想？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标题 1"/>
          <p:cNvSpPr txBox="1"/>
          <p:nvPr/>
        </p:nvSpPr>
        <p:spPr>
          <a:xfrm>
            <a:off x="2133600" y="1131888"/>
            <a:ext cx="10972800" cy="1143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+mj-ea"/>
                <a:cs typeface="+mj-cs"/>
              </a:defRPr>
            </a:lvl1pPr>
            <a:lvl2pPr marL="341630" indent="1162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6" name="内容占位符 2"/>
          <p:cNvSpPr txBox="1"/>
          <p:nvPr/>
        </p:nvSpPr>
        <p:spPr>
          <a:xfrm>
            <a:off x="1740161" y="1928521"/>
            <a:ext cx="8711678" cy="363829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zh-CN"/>
            </a:defPPr>
            <a:lvl1pPr marL="171450" indent="-171450" algn="l" defTabSz="685800" rtl="0" eaLnBrk="0" fontAlgn="base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 pitchFamily="34" charset="0"/>
              <a:buChar char="•"/>
              <a:defRPr sz="21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1pPr>
            <a:lvl2pPr marL="5143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2pPr>
            <a:lvl3pPr marL="8572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3pPr>
            <a:lvl4pPr marL="12001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4pPr>
            <a:lvl5pPr marL="1543050" indent="-171450" algn="l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Nexa Light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300">
                <a:solidFill>
                  <a:schemeClr val="tx1">
                    <a:lumMod val="65000"/>
                    <a:lumOff val="35000"/>
                  </a:schemeClr>
                </a:solidFill>
              </a:rPr>
              <a:t>①梦想是对未来美好生活的愿望，它能不断激发生命的激情和勇气，让生活更有色彩。</a:t>
            </a:r>
            <a:endParaRPr lang="zh-CN" altLang="en-US" sz="23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300">
                <a:solidFill>
                  <a:schemeClr val="tx1">
                    <a:lumMod val="65000"/>
                    <a:lumOff val="35000"/>
                  </a:schemeClr>
                </a:solidFill>
              </a:rPr>
              <a:t>②人类需要这样的梦想，因为有了梦想，才能不断地进步和发展。</a:t>
            </a:r>
            <a:endParaRPr lang="en-US" altLang="zh-CN" sz="230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zh-CN" sz="2300" b="1">
                <a:solidFill>
                  <a:schemeClr val="tx1">
                    <a:lumMod val="65000"/>
                    <a:lumOff val="35000"/>
                  </a:schemeClr>
                </a:solidFill>
              </a:rPr>
              <a:t>③</a:t>
            </a:r>
            <a:r>
              <a:rPr lang="zh-CN" altLang="en-US" sz="2300" b="1">
                <a:solidFill>
                  <a:schemeClr val="tx1">
                    <a:lumMod val="65000"/>
                    <a:lumOff val="35000"/>
                  </a:schemeClr>
                </a:solidFill>
              </a:rPr>
              <a:t>少年的梦想，与个人的人生目标紧密相连。</a:t>
            </a:r>
            <a:endParaRPr lang="en-US" altLang="zh-CN" sz="23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5"/>
          <p:cNvSpPr/>
          <p:nvPr/>
        </p:nvSpPr>
        <p:spPr>
          <a:xfrm>
            <a:off x="1692273" y="1050925"/>
            <a:ext cx="7017453" cy="457200"/>
          </a:xfrm>
          <a:prstGeom prst="roundRect">
            <a:avLst>
              <a:gd name="adj" fmla="val 50000"/>
            </a:avLst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9" tIns="45714" rIns="91429" bIns="45714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环节二：护梦</a:t>
            </a:r>
            <a:r>
              <a:rPr lang="en-US" altLang="zh-CN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—</a:t>
            </a: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坚守梦想</a:t>
            </a:r>
            <a:r>
              <a:rPr lang="en-US" altLang="zh-CN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23</a:t>
            </a: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载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498" y="782989"/>
            <a:ext cx="4190796" cy="514350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602617" y="2420394"/>
            <a:ext cx="6662048" cy="25844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/>
                </a:solidFill>
              </a:rPr>
              <a:t>     </a:t>
            </a:r>
            <a:r>
              <a:rPr lang="zh-CN" altLang="en-US" sz="1800" smtClean="0">
                <a:solidFill>
                  <a:schemeClr val="tx1"/>
                </a:solidFill>
              </a:rPr>
              <a:t>“</a:t>
            </a:r>
            <a:r>
              <a:rPr lang="zh-CN" altLang="en-US" sz="1800">
                <a:solidFill>
                  <a:schemeClr val="tx1"/>
                </a:solidFill>
              </a:rPr>
              <a:t>天眼之父”南仁东老先生曾说，“看到别的国家都有自己的大设备，但我们国家没有，我挺想试一试。”为了这一朴素的梦想，自</a:t>
            </a:r>
            <a:r>
              <a:rPr lang="en-US" altLang="zh-CN" sz="1800">
                <a:solidFill>
                  <a:schemeClr val="tx1"/>
                </a:solidFill>
              </a:rPr>
              <a:t> 1994</a:t>
            </a:r>
            <a:r>
              <a:rPr lang="zh-CN" altLang="en-US" sz="1800">
                <a:solidFill>
                  <a:schemeClr val="tx1"/>
                </a:solidFill>
              </a:rPr>
              <a:t>年起，他耗费</a:t>
            </a:r>
            <a:r>
              <a:rPr lang="en-US" altLang="zh-CN" sz="1800">
                <a:solidFill>
                  <a:schemeClr val="tx1"/>
                </a:solidFill>
              </a:rPr>
              <a:t>23</a:t>
            </a:r>
            <a:r>
              <a:rPr lang="zh-CN" altLang="en-US" sz="1800">
                <a:solidFill>
                  <a:schemeClr val="tx1"/>
                </a:solidFill>
              </a:rPr>
              <a:t>年的时间，设计、选址、主持建造了举世瞩目的大国重器</a:t>
            </a:r>
            <a:r>
              <a:rPr lang="en-US" altLang="zh-CN" sz="1800">
                <a:solidFill>
                  <a:schemeClr val="tx1"/>
                </a:solidFill>
              </a:rPr>
              <a:t>——</a:t>
            </a:r>
            <a:r>
              <a:rPr lang="zh-CN" altLang="en-US" sz="1800">
                <a:solidFill>
                  <a:schemeClr val="tx1"/>
                </a:solidFill>
              </a:rPr>
              <a:t>天眼。</a:t>
            </a:r>
            <a:endParaRPr lang="en-US" altLang="zh-CN" sz="1800">
              <a:solidFill>
                <a:schemeClr val="tx1"/>
              </a:solidFill>
            </a:endParaRPr>
          </a:p>
          <a:p>
            <a:r>
              <a:rPr lang="zh-CN" altLang="en-US" sz="1800">
                <a:solidFill>
                  <a:schemeClr val="tx1"/>
                </a:solidFill>
              </a:rPr>
              <a:t>     “南老师这</a:t>
            </a:r>
            <a:r>
              <a:rPr lang="en-US" altLang="zh-CN" sz="1800">
                <a:solidFill>
                  <a:schemeClr val="tx1"/>
                </a:solidFill>
              </a:rPr>
              <a:t>20</a:t>
            </a:r>
            <a:r>
              <a:rPr lang="zh-CN" altLang="en-US" sz="1800">
                <a:solidFill>
                  <a:schemeClr val="tx1"/>
                </a:solidFill>
              </a:rPr>
              <a:t>多年只做了这一件事。”他的同事和学生们说。</a:t>
            </a:r>
            <a:r>
              <a:rPr lang="en-US" altLang="zh-CN" sz="1800">
                <a:solidFill>
                  <a:schemeClr val="tx1"/>
                </a:solidFill>
              </a:rPr>
              <a:t>23</a:t>
            </a:r>
            <a:r>
              <a:rPr lang="zh-CN" altLang="en-US" sz="1800">
                <a:solidFill>
                  <a:schemeClr val="tx1"/>
                </a:solidFill>
              </a:rPr>
              <a:t>载，</a:t>
            </a:r>
            <a:r>
              <a:rPr lang="en-US" altLang="zh-CN" sz="1800">
                <a:solidFill>
                  <a:schemeClr val="tx1"/>
                </a:solidFill>
              </a:rPr>
              <a:t>8000</a:t>
            </a:r>
            <a:r>
              <a:rPr lang="zh-CN" altLang="en-US" sz="1800">
                <a:solidFill>
                  <a:schemeClr val="tx1"/>
                </a:solidFill>
              </a:rPr>
              <a:t>多个日夜，为了追逐梦想，实现目标，南仁东心无旁骛，殚精竭虑，终有所成。</a:t>
            </a:r>
            <a:endParaRPr lang="en-US" altLang="zh-CN" sz="1800">
              <a:solidFill>
                <a:schemeClr val="tx1"/>
              </a:solidFill>
            </a:endParaRPr>
          </a:p>
          <a:p>
            <a:r>
              <a:rPr lang="en-US" altLang="zh-CN" sz="1800">
                <a:solidFill>
                  <a:schemeClr val="tx1"/>
                </a:solidFill>
              </a:rPr>
              <a:t>      </a:t>
            </a:r>
            <a:r>
              <a:rPr lang="en-US" altLang="zh-CN" sz="1800" smtClean="0">
                <a:solidFill>
                  <a:schemeClr val="tx1"/>
                </a:solidFill>
              </a:rPr>
              <a:t>2019</a:t>
            </a:r>
            <a:r>
              <a:rPr lang="zh-CN" altLang="en-US" sz="1800">
                <a:solidFill>
                  <a:schemeClr val="tx1"/>
                </a:solidFill>
              </a:rPr>
              <a:t>年</a:t>
            </a:r>
            <a:r>
              <a:rPr lang="en-US" altLang="zh-CN" sz="1800">
                <a:solidFill>
                  <a:schemeClr val="tx1"/>
                </a:solidFill>
              </a:rPr>
              <a:t>9</a:t>
            </a:r>
            <a:r>
              <a:rPr lang="zh-CN" altLang="en-US" sz="1800">
                <a:solidFill>
                  <a:schemeClr val="tx1"/>
                </a:solidFill>
              </a:rPr>
              <a:t>月</a:t>
            </a:r>
            <a:r>
              <a:rPr lang="en-US" altLang="zh-CN" sz="1800">
                <a:solidFill>
                  <a:schemeClr val="tx1"/>
                </a:solidFill>
              </a:rPr>
              <a:t>17</a:t>
            </a:r>
            <a:r>
              <a:rPr lang="zh-CN" altLang="en-US" sz="1800">
                <a:solidFill>
                  <a:schemeClr val="tx1"/>
                </a:solidFill>
              </a:rPr>
              <a:t>日，国家主席习近平签署主席令，授予南仁东“人民科学家”国家荣誉称号。</a:t>
            </a:r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0591" y="2310019"/>
            <a:ext cx="5206840" cy="3259482"/>
          </a:xfrm>
          <a:prstGeom prst="rect">
            <a:avLst/>
          </a:prstGeom>
        </p:spPr>
      </p:pic>
      <p:sp>
        <p:nvSpPr>
          <p:cNvPr id="4" name="圆角矩形 5"/>
          <p:cNvSpPr/>
          <p:nvPr/>
        </p:nvSpPr>
        <p:spPr>
          <a:xfrm>
            <a:off x="1692273" y="1050925"/>
            <a:ext cx="7017453" cy="457200"/>
          </a:xfrm>
          <a:prstGeom prst="roundRect">
            <a:avLst>
              <a:gd name="adj" fmla="val 50000"/>
            </a:avLst>
          </a:prstGeom>
          <a:noFill/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9" tIns="45714" rIns="91429" bIns="45714" anchor="ctr"/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环节二：护梦</a:t>
            </a:r>
            <a:r>
              <a:rPr lang="en-US" altLang="zh-CN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—</a:t>
            </a:r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</a:rPr>
              <a:t>少年梦与中国梦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617709" y="2310019"/>
            <a:ext cx="3802882" cy="3291840"/>
          </a:xfrm>
          <a:prstGeom prst="rect">
            <a:avLst/>
          </a:prstGeom>
          <a:solidFill>
            <a:srgbClr val="ED532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1pPr>
            <a:lvl2pPr marL="341630" indent="1162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2pPr>
            <a:lvl3pPr marL="684530" indent="2305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3pPr>
            <a:lvl4pPr marL="1027430" indent="3448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4pPr>
            <a:lvl5pPr marL="1370330" indent="459105" algn="l" defTabSz="684530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1300" kern="1200">
                <a:solidFill>
                  <a:schemeClr val="tx1"/>
                </a:solidFill>
                <a:latin typeface="Nexa Light" pitchFamily="50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“每个人都有两只手，一只手托举的是自己的梦想、个人的梦想，另一只手托举起来的是民族的梦想、国家的梦想。如果两只手能够共同托举梦想的话，那么每个人的梦想就能够汇聚成中国的梦想。” </a:t>
            </a:r>
            <a:endParaRPr lang="en-US" altLang="zh-CN" sz="2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000">
                <a:solidFill>
                  <a:schemeClr val="bg1"/>
                </a:solidFill>
                <a:latin typeface="微软雅黑" panose="020b0503020204020204" pitchFamily="34" charset="-122"/>
              </a:rPr>
              <a:t>                              ——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</a:rPr>
              <a:t>李连杰</a:t>
            </a:r>
            <a:endParaRPr lang="zh-CN" altLang="en-US" sz="20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https://d.book118.com/778054105011006024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9_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Nexa Light</vt:lpstr>
      <vt:lpstr>汉仪正圆-55W</vt:lpstr>
      <vt:lpstr>Calibri Light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2024-08-30T23:09:03.511</cp:lastPrinted>
  <dcterms:created xsi:type="dcterms:W3CDTF">2024-08-30T15:09:03Z</dcterms:created>
  <dcterms:modified xsi:type="dcterms:W3CDTF">2024-08-30T15:09:08Z</dcterms:modified>
</cp:coreProperties>
</file>