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33827-6C0E-4635-9802-B93590A3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44AD9-3480-4D6C-9B28-B1C4E925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22F31-B764-4F0E-B901-85043D92C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B297C-D478-45C9-A213-3D83A467E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167FA-EBF6-423E-9038-F7F5E036D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DD833-2852-445C-9773-6C43F6A1D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7C178-397E-4C84-A3A6-E30820DD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59E88-61DE-4926-92B1-F4C16ECC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4FB40-AE1D-463D-96CE-6D5A4D2B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67F4A-4CDE-4725-9A27-0D6ACBC39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90C63-8C43-4063-97B4-B991CD36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503011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书信的基本构成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书信的语言和风格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书信的礼仪和规范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书信的格式规范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书信的写作技巧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书信的基本构成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信头是指在信纸的顶部，包括发信人的地址和发信日期。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信头通常以简洁的字体和格式呈现，以便于阅读和辨认。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在正式的书信中，信头还包括发信人的姓名和职务等信息。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208" b="13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086" b="13086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信内地址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信内地址是指在信纸的左上角，包括收信人的姓名、职务和地址。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信内地址是书信的重要标识之一，用于确保书信能够准确送达收信人。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在正式的书信中，信内地址还包括收信人的单位名称和联系方式等信息。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收信人姓名是书信的直接接收者，位于信纸的中央或右下角。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收信人姓名通常以较大的字体和醒目的格式呈现，以便于阅读和辨认。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在正式的书信中，收信人姓名还包括收信人的职务和称呼等信息。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收信人姓名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称呼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称呼是对收信人的尊称，位于收信人姓名的下方。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称呼通常以礼貌、得体的语言呈现，以表达发信人对收信人的尊重和敬意。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在正式的书信中，称呼还包括对收信人的职务和头衔的尊称等信息。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25" r="1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在正式的书信中，正文还应该注意用词准确、规范，以表达发信人的意图和目的。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正文是书信的主要内容，包括发信人想要表达的信息、意见或请求等。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正文应该简洁明了、条理清晰，避免冗长和重复的表述。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结尾是书信的结束部分，通常用于表达发信人对收信人的祝福或再次表达请求等。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结尾应该简洁明了、礼貌得体，以表达发信人的诚意和敬意。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在正式的书信中，结尾还应该包括发信人的姓名和职务等信息。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签名是书信的最后部分，由发信人亲笔签名或盖章。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签名应该清晰可辨，以便于确认书信的真实性和合法性。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在正式的书信中，签名还应该包括发信人的职务和联系方式等信息。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书信的语言和风格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正式语言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使用正式、礼貌的语言，表达清晰、准确，避免使用口语化、俚语或缩写。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使用敬语和谦辞，以表达尊重和谦虚。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避免使用个人主观性语言，如“我认为”、“我觉得”等。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https://d.book118.com/778055030111006031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2024-09-08T18:39:28.013</cp:lastPrinted>
  <dcterms:created xsi:type="dcterms:W3CDTF">2024-09-08T10:39:28Z</dcterms:created>
  <dcterms:modified xsi:type="dcterms:W3CDTF">2024-09-08T10:39:30Z</dcterms:modified>
</cp:coreProperties>
</file>