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A2EDF-CD16-4E37-9100-2AB7FB40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C49F3-7F73-4859-A7D8-877F725F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68F85-CAAA-4CFA-9160-4AEBC6274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0D6B3-9757-4E46-9049-A33F1A9D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39240-C2E4-4E7C-ACA2-0096A67E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0F97C-CED7-4D98-8117-0A628A57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FFE85-869F-4979-BAC3-A958DF4D5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0C5CC-5364-4325-B339-D7509F1C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5BF68-F92F-4A94-8779-C13C4A99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F2F7A-87D9-46B2-B5A9-FA894332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07149-CFED-487D-A4E3-A967EA82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6007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眩晕患者的护理查房PPT课件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眩晕患者的康复训练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眩晕患者的健康教育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32" r="146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70" r="234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眩晕是一种主观上的运动幻觉，患者感到自身或周围环境在旋转、移动或晃动，而客观上并没有真正的运动。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根据病因，眩晕可分为前庭性眩晕和非前庭性眩晕；根据病变部位，可分为中枢性眩晕和周围性眩晕。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70" r="2337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前庭器官疾病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如梅尼埃病、前庭神经炎等，导致前庭功能紊乱，引起眩晕。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内耳疾病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如突发性聋、耳毒性药物中毒等，影响内耳的正常功能，引发眩晕。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其他病因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如贫血、低血糖、神经官能症等，也可能导致眩晕。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9" b="2325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眩晕发作时，患者感到自身或周围环境旋转、移动或晃动，常伴有恶心、呕吐、出汗等症状。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眩晕发作时，患者可能出现姿势不稳、眼球震颤、共济失调等表现，严重时可出现意识丧失。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询问眩晕的发作时间、频率和持续时间，以及与体位、运动的关系。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了解患者是否有听力下降、耳鸣、耳闷胀感等耳部症状。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询问患者是否有高血压、糖尿病、颈椎病等基础疾病，以及是否有家族遗传史。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询问患者的生活习惯，如吸烟、饮酒等。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103" r="15103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103" r="15103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94" r="15094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5103" r="15103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检查患者的生命体征，如体温、脉搏、呼吸、血压等。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检查耳部，观察外耳道有无异常分泌物，鼓膜是否完整。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检查颈部，观察颈椎是否有异常，如颈椎生理曲度变直、骨质增生等。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检查神经系统，观察患者的平衡感和协调性。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心理与社会状况评估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评估患者的心理状态，如是否有焦虑、抑郁等情绪问题。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了解患者的生活习惯，如睡眠质量、饮食情况等。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了解患者的社会支持情况，如家庭、工作、社交等方面的支持。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评估患者的认知能力，如记忆力、注意力等。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https://d.book118.com/778056007031006025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2024-09-01T18:02:20.794</cp:lastPrinted>
  <dcterms:created xsi:type="dcterms:W3CDTF">2024-09-01T10:02:20Z</dcterms:created>
  <dcterms:modified xsi:type="dcterms:W3CDTF">2024-09-01T10:02:22Z</dcterms:modified>
</cp:coreProperties>
</file>