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EEE4-A911-4557-A46E-BB820212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B6CD-F3E0-4BED-BC9E-ADF6EB6A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EA398-08C7-4725-9A71-87C6A442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72CB1-8D6A-406C-9A8A-3AB5FB36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62EE4-229C-49CC-91BD-7C603C18A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2791F-F8D8-4D6E-8675-06BFFC57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F0A9F-9A0B-4987-9D53-0735BEBE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AEC45-B6C0-4594-8181-B8FD8438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C068E-4F8C-4384-A998-C0682F5ED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9AFC-574B-4738-8A4F-E70D433A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331CB-B59E-4788-9119-C988D3451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6063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某某项目建设方案培训的项目纠纷解决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纠纷类型及案例分析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纠纷解决策略与方法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证据收集与保全措施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法律风险识别与防范建议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合作共赢理念在解决纠纷中的应用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项目背景与纠纷概述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该项目涵盖了基础设施建设、产业转型升级、生态环境保护等多个方面，具有重要的战略意义。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项目实施过程中涉及多个利益相关方，包括政府、企业、居民等，各方在项目推进过程中存在不同的诉求和利益冲突。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某某项目建设方案是一个涉及多个领域和方面的综合性项目，旨在推动地区经济发展和改善民生。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项目推进过程中，各方利益分配不均，导致部分利益相关方对项目产生不满和抵触情绪。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利益分配不均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项目推进过程中，信息沟通不畅，导致各方对项目进展和存在问题了解不足，容易产生误解和猜疑。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相关法律法规不完善，导致项目推进过程中存在一些法律空白和争议点，为纠纷的产生提供了土壤。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纠纷产生原因及现状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通过制定科学合理的解决方案，化解项目纠纷，推动项目顺利实施，实现项目建设的目标。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解决项目纠纷有利于维护社会稳定和谐，保障各方合法权益；有利于推动地区经济发展和改善民生；有利于提高政府治理能力和公信力。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纠纷类型及案例分析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双方在签订合同时，未能对某些关键条款进行明确约定，导致在后续履行过程中产生争议。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一方在履行合同过程中，未能按照合同约定的时间、质量等要求履行，引发另一方的不满和纠纷。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履行不符合约定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在合同履行过程中，因客观情况变化或双方协商一致，需要对合同内容进行变更，但变更过程中产生争议。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合同履行类纠纷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工程质量类纠纷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工程质量不达标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承包方完成的工程存在质量问题，无法达到合同约定的质量标准，发包方要求承包方进行整改或赔偿。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工程延期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承包方因自身原因导致工程延期交付，发包方要求承包方承担违约责任。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工程款支付纠纷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发包方未按合同约定支付工程款，承包方要求发包方支付拖欠的工程款及违约金。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索赔事件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在工程建设过程中，因不可抗力、发包方原因等导致承包方遭受损失，承包方提出索赔要求。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在工程建设过程中，因设计变更、业主需求变更等原因导致工程变更，双方就变更部分的价款、工期等产生争议。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索赔金额争议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双方就索赔金额无法达成一致意见，引发纠纷。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变更索赔类纠纷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某大型基础设施项目因合同条款不明确，导致双方在合同履行过程中产生严重分歧，最终通过诉讼解决纠纷。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某商业综合体项目因工程质量不达标，发包方要求承包方进行整改并赔偿损失，双方协商无果后提起诉讼。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某住宅小区项目因工程变更导致工期延误和成本增加，双方就变更部分的价款和工期无法达成一致，最终通过仲裁解决纠纷。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纠纷解决策略与方法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在充分沟通和妥协的基础上，双方可以签订和解协议，明确各自的权利和义务，以及解决方案的实施细节。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在出现纠纷的初期，双方应主动进行沟通，了解对方的诉求和关切，寻求共识。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善意妥协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在沟通过程中，双方应本着互谅互让的精神，做出一定的妥协和让步，以达成和解。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协商和解策略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当双方无法自行解决纠纷时，可以寻求第三方调解机构的帮助，如行业协会、商会等。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寻求第三方调解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在调解过程中，双方应积极接受调解机构的建议，努力达成共识。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接受调解建议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在调解成功后，双方应签订调解协议，明确纠纷的解决方案和双方的权利义务。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签订调解协议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https://d.book118.com/778056063020006033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2024-09-10T22:57:12.396</cp:lastPrinted>
  <dcterms:created xsi:type="dcterms:W3CDTF">2024-09-10T14:57:12Z</dcterms:created>
  <dcterms:modified xsi:type="dcterms:W3CDTF">2024-09-10T14:57:14Z</dcterms:modified>
</cp:coreProperties>
</file>