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8F29A-DAEF-4F08-AE92-501BDA477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518C8-C6E9-45FB-94D3-BE2D43EF1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CD1C6-7A70-427C-962B-2B39BDA22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5D250-51BD-441F-AE32-6BDB1E167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0A3884-0190-4EC5-A031-5619BA00C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C64FE-F45E-4CE7-9B95-75E7F09F1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51441F-FD50-4D07-906A-43219E86A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82E65-BC55-4250-AC69-B6A2CA16E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20353-B535-4EAA-BA0A-F11A5197D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861AE-370C-4CA9-B761-9B0DEC5BD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1DA39-C283-48D7-A6B2-A6CA83572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5607611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缺血性心肌病病人护理查房ppt课件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缺血性心肌病概述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缺血性心肌病病人的护理评估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缺血性心肌病病人的护理措施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缺血性心肌病病人的健康教育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缺血性心肌病病人的心理护理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缺血性心肌病概述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缺血性心肌病是一种由冠状动脉粥样硬化引起的心肌缺血性疾病，导致心肌细胞坏死、凋亡或纤维化，进而影响心脏功能。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缺血性心肌病可分为急性缺血性心肌病和慢性缺血性心肌病，其中慢性缺血性心肌病又可分为稳定型心绞痛和不稳定型心绞痛。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主要病因是冠状动脉粥样硬化的发生和发展，导致冠状动脉狭窄或闭塞，引起心肌缺血、缺氧或坏死。其他病因包括高血压、高血脂、糖尿病等。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冠状动脉狭窄或闭塞的情况下，心肌细胞会因缺血、缺氧而发生坏死或凋亡，同时心肌细胞会分泌大量的心肌酶，导致心肌酶水平升高。此外，心肌细胞坏死和凋亡会引发炎症反应和免疫应答，进一步加重心肌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52" r="13052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常见症状包括胸闷、胸痛、心悸、气短等，可伴有或不伴有放射痛。体征包括心界扩大、心音低弱、心尖区可闻及收缩期杂音等。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根据临床表现和相关检查进行诊断。相关检查包括心电图、心脏超声、冠状动脉造影等。其中冠状动脉造影是诊断缺血性心肌病的金标准。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缺血性心肌病病人的护理评估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了解病人的基本信息、患病情况、家族史等。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观察病人的生命体征、心肺功能、营养状况等。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了解病人的情绪状态、心理需求和认知情况。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了解病人的家庭和社会支持情况，评估其生活环境和生活质量。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家庭和社会支持评估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3691" b="369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通过与病人交流，了解其病史和患病情况。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观察病人的身体状况、心肺功能等。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使用相关量表对病人的心理状况进行评估。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与病人及其家属进行深入交流，了解其家庭和社会支持情况。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根据评估内容，对病人的情况进行综合分析，得出评估结果。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将评估结果记录在护理记录中，为后续的护理提供依据。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根据评估结果，制定个性化的护理计划，提高病人的生活质量。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缺血性心肌病病人的护理措施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https://d.book118.com/778056076113006026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2024-09-04T03:08:49.692</cp:lastPrinted>
  <dcterms:created xsi:type="dcterms:W3CDTF">2024-09-03T19:08:49Z</dcterms:created>
  <dcterms:modified xsi:type="dcterms:W3CDTF">2024-09-03T19:08:51Z</dcterms:modified>
</cp:coreProperties>
</file>