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DB057B-D03D-4251-BF1A-82EA30B3F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1031AC-C932-49BC-A8ED-C749078A3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B5AAE3-A330-4F5E-89D8-3E46CF5DD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433572-A3AF-4DD4-B87D-313E5AECCA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D30D51-1BC4-48F0-8B86-F26824A572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C28761-9341-49B6-88EE-904E83CFA2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290815-6FBF-4831-8AED-4A8BE82065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92F73E-48D8-44F6-BD58-B96A5FA358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4FDF78-23CB-4F90-A33A-101D92D1C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E54BFB-CE86-413B-BE51-391A94C6D2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D23AF3-92B0-4809-858F-68BC6B1D0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5613401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血透患者心梗的护理查房PPT课件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血透患者心梗的概述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血透患者心梗的临床表现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血透患者心梗的护理评估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血透患者心梗的护理措施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血透患者心梗的预防与控制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血透患者心梗的概述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血透患者心梗是指在进行血液透析过程中或之后发生的急性心肌梗死。</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根据发生时间可分为透析中、透析后心梗，根据梗死部位可分为前壁心梗、下壁心梗等。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血液动力学改变</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凝血机制异常</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心脏病变</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血液透析过程中血流动力学不稳定，易导致冠状动脉痉挛或斑块破裂。</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血透患者常存在高凝状态，易形成血栓阻塞冠状动脉。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原有心脏疾病如冠心病、心肌肥厚等增加心梗风险。</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高发人群</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发病率</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死亡率</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流行病学特点</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老年、糖尿病、高血压、动脉粥样硬化等患者。</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血透患者中心梗的发病率较普通人群高。</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血透患者心梗的死亡率较高，预后较差。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血透患者心梗的临床表现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胸痛</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呼吸困难</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恶心、呕吐</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乏力、头晕</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症状表现</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心梗时，由于心肌缺血和坏死，可引起恶心、呕吐等消化系统症状。</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心梗导致心肌缺血，使心脏泵血功能下降，引起呼吸困难。</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心梗时，患者会出现明显的胸痛，常呈压榨性疼痛，可持续数小时或更长时间。</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心梗导致心肌收缩力下降，心脏泵血减少，引起乏力、头晕等症状。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心率加快或减慢</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心律不齐</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低血压</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心脏杂音</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体征表现</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心梗时，患者的心率可出现异常变化，如心动过速或心动过缓。</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心梗可能导致心律不齐，如房颤、室性早搏等。</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心梗后，由于心肌收缩力下降和心脏泵血减少，患者可能出现低血压。</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心梗可能导致心脏瓣膜功能异常，产生心脏杂音。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心力衰竭</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心律失常</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休克</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猝死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4543" r="1454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5659" r="565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4896" r="489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心梗导致心肌收缩力下降，心脏泵血减少，引起心力衰竭。</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心梗可能导致心律失常，如室性心动过速、室颤等。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心梗后，由于心肌收缩力下降和心脏泵血减少，可能导致休克。</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心梗可能导致猝死，尤其是在急性大面积心肌梗死的情况下。</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血透患者心梗的护理评估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821" r="13821"/>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5437" r="543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心梗发作时，患者可能出现胸痛、肩颈痛等疼痛症状。</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心梗导致心肌缺血，影响肺部氧气交换，导致呼吸困难。</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心梗作为一种紧急病症，可能引起患者的焦虑和恐惧情绪。</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心梗后患者可能因心肌受损而出现活动无耐力的情况。</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疼痛</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呼吸困难</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焦虑和恐惧</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活动无耐力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6566" r="656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0648" r="1064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根据疼痛程度，采取相应的缓解措施，如药物治疗、心理疏导等。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疼痛护理</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保持呼吸道通畅，协助患者采取半卧位或坐位，必要时吸氧。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呼吸困难护理</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给予患者心理支持，缓解焦虑和恐惧情绪，增强治疗信心。</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心理护理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根据患者情况，逐步恢复活动量，提高活动耐力。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活动耐力护理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评价患者疼痛程度的变化，以及疼痛护理的效果。</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疼痛缓解情况</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观察患者呼吸状况的改善程度，评估呼吸困难护理的效果。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呼吸困难改善情况</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评估患者焦虑、恐惧等情绪的变化情况，以及心理护理的效果。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心理状态改善情况</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评价患者活动能力的恢复程度，以及活动耐力护理的效果。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活动耐力恢复情况</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https://d.book118.com/778056134010006027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2024-09-04T15:24:40.689</cp:lastPrinted>
  <dcterms:created xsi:type="dcterms:W3CDTF">2024-09-04T07:24:40Z</dcterms:created>
  <dcterms:modified xsi:type="dcterms:W3CDTF">2024-09-04T07:24:43Z</dcterms:modified>
</cp:coreProperties>
</file>