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C01F4-9B07-4314-B481-A24D68D2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46FB9-5501-48EB-90E6-A0AAFAD9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07738-1BFE-4377-9F71-15C5677C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D9CCC-E65C-4EE2-9621-ADBFD5E4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BFAF7-F585-44A0-932A-6A8F60672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E1753-D907-4FC2-8CD4-A79BD7F1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031FF-28D1-4BA1-BD6B-FFF21E0A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E0297-451D-4F32-A827-F40C1218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FA463-45C9-4465-A8C9-DBBF2CB5B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52AA5-6687-4F7E-8004-FAD6E09D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2810D-289D-4B0B-A658-449C89594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703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小孩低体温护理查房PPT课件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小孩低体温的原因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低体温对小孩的影响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小孩低体温的护理措施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小孩低体温护理查房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低体温是小孩常见的问题，可能由多种原因引起，如环境温度过低、疾病等。正确的护理对于缓解症状、预防并发症至关重要。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通过本次查房，提高护士对小孩低体温的认识和处理能力，确保患儿得到及时、正确的护理。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降低因低体温导致的并发症发生率，提高患儿的生存质量。同时，提升护士的专业素养和护理服务质量。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小孩低体温的原因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新生儿体温调节中枢发育不完善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新生儿体温调节中枢尚未完全发育成熟，对环境温度的适应性较差，容易受外界温度影响而出现低体温。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长时间暴露于寒冷环境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小孩长时间处于寒冷的环境中，如冬季外出、穿衣过少等，容易导致体温下降。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感染性疾病如败血症、肺炎等，可能导致小孩出现低体温。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甲状腺功能低下、肾上腺皮质功能不全等内分泌疾病，也可能导致小孩低体温。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6" r="58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如室内温度过低、保暖衣物不足等，可能导致小孩体温下降。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小孩摄入食物过少，无法提供足够的热量，也可能导致低体温。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饮食摄入不足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低体温对小孩的影响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低温可能导致消化酶活性降低，影响食欲和消化功能。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体温过低时，心脏负担加重，可能导致心率失常。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低温可能影响神经传导速度，导致反应迟钝、意识模糊。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情绪不稳定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低体温可能导致小孩情绪波动大，易哭闹。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体温偏低影响睡眠质量，导致夜间惊醒、梦魇。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行为异常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低温可能导致小孩行为变得呆滞、不活泼。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长期低体温可能导致小孩身高发育迟缓。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身高发育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低温可能影响大脑神经元连接，影响智力发育。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3" r="1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42" r="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体温偏低降低免疫力，增加感染风险。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https://d.book118.com/778057035021006024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2024-08-31T01:28:57.868</cp:lastPrinted>
  <dcterms:created xsi:type="dcterms:W3CDTF">2024-08-30T17:28:57Z</dcterms:created>
  <dcterms:modified xsi:type="dcterms:W3CDTF">2024-08-30T17:28:59Z</dcterms:modified>
</cp:coreProperties>
</file>