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35FF60-87F2-4B6E-9488-EAA2614557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0EEC2E-5CFF-4923-9A46-45A72A250D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E5EA5-2DF3-4D6F-AFCF-93B6427BD9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FD727E-8353-4F10-A6EC-02F5AD4B9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41C1E33-811E-4D58-9F53-662EF5B5F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5C6FAB-667B-44F6-803A-29225D9FC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F2B4B40-C885-45D7-B34E-3760FB463A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482C25-BD1A-404D-B81D-6AB1DB645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725591-D34C-4ADA-B8E4-87B8ED9A0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FEB864-CEB8-4D36-AB08-4AA8F5A62F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BBC0F6-80EB-4844-AA5F-173FDA2374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057120112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医院固定资产管理制度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固定资产管理制度概述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固定资产的分类与标识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固定资产的购置与验收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固定资产的保管与使用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固定资产的核算与报告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固定资产管理制度的实施与监督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158" b="13158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医院固定资产是保障医院正常运营的重要物质基础，包括医疗设备、建筑物、车辆等。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随着医疗技术的不断发展和医院规模的不断扩大，固定资产的数量和价值也在不断增加，管理难度相应提高。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制定医院固定资产管理制度，旨在规范固定资产的采购、使用、维护、报废等环节的管理流程，确保资产的安全、完整和有效利用。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完善固定资产管理制度对于提高医院运营效率、降低成本、保障医疗质量等方面具有重要意义。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固定资产管理制度概述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81" r="2428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固定资产是指医院持有的预计使用年限超过1年（不含1年）、单位价值在规定标准以上，在使用过程中基本保持原有物质形态的有形资产。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固定资产分类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固定资产一般可分为房屋及建筑物、专用设备、通用设备、文物和陈列品、图书、其他固定资产等类别。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固定资产计价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固定资产应当按照其取得时的实际成本进行初始计量，包括购买价款、相关税费、运输费、装卸费、安装费和专业人员服务费等。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54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241925" y="2259013"/>
            <a:ext cx="1933575" cy="1933575"/>
          </a:xfrm>
          <a:prstGeom prst="ellipse">
            <a:avLst/>
          </a:prstGeom>
          <a:solidFill>
            <a:schemeClr val="accent1">
              <a:alpha val="9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506694" y="1497044"/>
            <a:ext cx="2843213" cy="831818"/>
            <a:chOff x="2506694" y="1497044"/>
            <a:chExt cx="2843213" cy="831818"/>
          </a:xfrm>
        </p:grpSpPr>
        <p:sp>
          <p:nvSpPr>
            <p:cNvPr id="5" name="AutoShape 5"/>
            <p:cNvSpPr/>
            <p:nvPr/>
          </p:nvSpPr>
          <p:spPr>
            <a:xfrm>
              <a:off x="2506694" y="1497044"/>
              <a:ext cx="2843213" cy="831818"/>
            </a:xfrm>
            <a:prstGeom prst="rect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5941441" y="2961291"/>
            <a:ext cx="534543" cy="529019"/>
            <a:chOff x="5941441" y="2961291"/>
            <a:chExt cx="534543" cy="529019"/>
          </a:xfrm>
        </p:grpSpPr>
        <p:sp>
          <p:nvSpPr>
            <p:cNvPr id="7" name="Freeform 7"/>
            <p:cNvSpPr/>
            <p:nvPr/>
          </p:nvSpPr>
          <p:spPr>
            <a:xfrm>
              <a:off x="5941441" y="3257709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941441" y="2961291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固定资产管理制度的重要性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1449149" y="1107618"/>
            <a:ext cx="3394996" cy="490334"/>
            <a:chOff x="1449149" y="1107618"/>
            <a:chExt cx="3394996" cy="490334"/>
          </a:xfrm>
        </p:grpSpPr>
        <p:sp>
          <p:nvSpPr>
            <p:cNvPr id="32" name="TextBox 32"/>
            <p:cNvSpPr txBox="1"/>
            <p:nvPr/>
          </p:nvSpPr>
          <p:spPr>
            <a:xfrm>
              <a:off x="1449149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保障资产安全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680979" y="1460180"/>
            <a:ext cx="2931336" cy="1654845"/>
            <a:chOff x="1680979" y="1460180"/>
            <a:chExt cx="2931336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680979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完善的固定资产管理制度可以规范医院资产的管理和使用，防止资产流失和被盗。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449149" y="3556745"/>
            <a:ext cx="3394996" cy="490334"/>
            <a:chOff x="1449149" y="3556745"/>
            <a:chExt cx="3394996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1449149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提升医院形象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680979" y="3909306"/>
            <a:ext cx="2931336" cy="1654845"/>
            <a:chOff x="1680979" y="3909306"/>
            <a:chExt cx="2931336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1680979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规范的固定资产管理制度可以提高医院的管理水平，增强患者对医院的信任度和满意度。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463317" y="1107618"/>
            <a:ext cx="3394996" cy="490334"/>
            <a:chOff x="7463317" y="1107618"/>
            <a:chExt cx="3394996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463317" y="110761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提高资产使用效率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695147" y="1460180"/>
            <a:ext cx="2931336" cy="1654845"/>
            <a:chOff x="7695147" y="1460180"/>
            <a:chExt cx="2931336" cy="1654845"/>
          </a:xfrm>
        </p:grpSpPr>
        <p:sp>
          <p:nvSpPr>
            <p:cNvPr id="42" name="TextBox 42"/>
            <p:cNvSpPr txBox="1"/>
            <p:nvPr/>
          </p:nvSpPr>
          <p:spPr>
            <a:xfrm>
              <a:off x="7695147" y="146018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通过合理的资产配置和调度，固定资产管理制度能够确保医院资产得到充分利用，避免闲置和浪费。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463317" y="3556745"/>
            <a:ext cx="3394996" cy="490334"/>
            <a:chOff x="7463317" y="3556745"/>
            <a:chExt cx="3394996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463317" y="355674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降低运营成本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695147" y="3909306"/>
            <a:ext cx="2931336" cy="1654845"/>
            <a:chOff x="7695147" y="3909306"/>
            <a:chExt cx="2931336" cy="1654845"/>
          </a:xfrm>
        </p:grpSpPr>
        <p:sp>
          <p:nvSpPr>
            <p:cNvPr id="46" name="TextBox 46"/>
            <p:cNvSpPr txBox="1"/>
            <p:nvPr/>
          </p:nvSpPr>
          <p:spPr>
            <a:xfrm>
              <a:off x="7695147" y="390930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有效的固定资产管理可以降低医院的运营成本，例如通过合理的采购计划和库存管理，降低采购成本和库存成本。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https://d.book118.com/778057120112006046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2024-09-27T16:02:45.230</cp:lastPrinted>
  <dcterms:created xsi:type="dcterms:W3CDTF">2024-09-27T08:02:45Z</dcterms:created>
  <dcterms:modified xsi:type="dcterms:W3CDTF">2024-09-27T08:02:47Z</dcterms:modified>
</cp:coreProperties>
</file>