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2531614-220D-41F1-832C-8807BC480A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DDDEFA-FA76-4EA3-9AA2-3D16F872A9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CF0EC61-108D-458A-928A-C27BE0F909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B078182-E337-474B-8B8A-3335B3A698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8FF21D-F927-4A75-AE59-96D83A2FFB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4CFD7A4-AA5D-4A35-A86F-BC5655CA011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24C3829-69C1-462F-AB3B-68C0FCBAEB4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3C47D8-C238-49E3-A012-687C6940D1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86786E-017B-4CDE-B8AB-D57D99085B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B4EF7A-64DD-4A9A-A625-1E14542A7D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554C32-CB68-4FE1-B36E-E458083FEE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06002202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互联网大数据营销客户定位标签画像精准营销数据分析</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汇报人：AA</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大数据在营销中的应用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客户定位标签画像构建</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精准营销策略制定与实施</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数据分析在精准营销中应用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案例分享：某电商平台精准营销实践</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sp>
        <p:nvSpPr>
          <p:cNvPr id="17" name="TextBox 17"/>
          <p:cNvSpPr txBox="1"/>
          <p:nvPr/>
        </p:nvSpPr>
        <p:spPr>
          <a:xfrm>
            <a:off x="6542983" y="1171423"/>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互联网大数据时代的到来</a:t>
            </a:r>
          </a:p>
        </p:txBody>
      </p:sp>
      <p:sp>
        <p:nvSpPr>
          <p:cNvPr id="18" name="TextBox 18"/>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随着互联网技术的不断发展和普及，大数据已经成为各行各业的重要资源，对于营销行业来说，大数据的应用更是具有革命性的意义。</a:t>
            </a:r>
          </a:p>
        </p:txBody>
      </p:sp>
      <p:sp>
        <p:nvSpPr>
          <p:cNvPr id="19" name="TextBox 19"/>
          <p:cNvSpPr txBox="1"/>
          <p:nvPr/>
        </p:nvSpPr>
        <p:spPr>
          <a:xfrm>
            <a:off x="6542983" y="2934249"/>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客户定位标签画像的需求</a:t>
            </a:r>
          </a:p>
        </p:txBody>
      </p:sp>
      <p:sp>
        <p:nvSpPr>
          <p:cNvPr id="20" name="TextBox 20"/>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在激烈的市场竞争中，企业需要更加精准地了解目标客户，以便制定更加有效的营销策略。客户定位标签画像正是基于大数据技术，对目标客户进行深入分析，为企业提供更加精准的客户画像。</a:t>
            </a:r>
          </a:p>
        </p:txBody>
      </p:sp>
      <p:sp>
        <p:nvSpPr>
          <p:cNvPr id="21" name="TextBox 21"/>
          <p:cNvSpPr txBox="1"/>
          <p:nvPr/>
        </p:nvSpPr>
        <p:spPr>
          <a:xfrm>
            <a:off x="6542983" y="4626808"/>
            <a:ext cx="4076700" cy="46672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精准营销的重要性</a:t>
            </a:r>
          </a:p>
        </p:txBody>
      </p:sp>
      <p:sp>
        <p:nvSpPr>
          <p:cNvPr id="22" name="TextBox 22"/>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传统的营销方式往往存在成本高、效果差等问题，而精准营销则能够通过大数据分析，准确地找到目标客户群体，提高营销效果和ROI。</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
        <p:nvSpPr>
          <p:cNvPr id="45" name="AutoShape 45"/>
          <p:cNvSpPr/>
          <p:nvPr/>
        </p:nvSpPr>
        <p:spPr>
          <a:xfrm>
            <a:off x="1199617" y="2591922"/>
            <a:ext cx="2395784" cy="2042488"/>
          </a:xfrm>
          <a:prstGeom prst="hexagon">
            <a:avLst>
              <a:gd name="adj" fmla="val 25000"/>
              <a:gd name="vf" fmla="val 115470"/>
            </a:avLst>
          </a:prstGeom>
          <a:no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46" name="Freeform 46"/>
          <p:cNvSpPr/>
          <p:nvPr/>
        </p:nvSpPr>
        <p:spPr>
          <a:xfrm>
            <a:off x="1961410" y="3129442"/>
            <a:ext cx="872198" cy="872198"/>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0" name="Group 10"/>
          <p:cNvGrpSpPr/>
          <p:nvPr/>
        </p:nvGrpSpPr>
        <p:grpSpPr>
          <a:xfrm>
            <a:off x="5004107" y="4794077"/>
            <a:ext cx="458857" cy="474498"/>
            <a:chOff x="5004107" y="4794077"/>
            <a:chExt cx="458857" cy="474498"/>
          </a:xfrm>
        </p:grpSpPr>
        <p:sp>
          <p:nvSpPr>
            <p:cNvPr id="11" name="AutoShape 11"/>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5820196" y="3941016"/>
            <a:ext cx="553402" cy="457486"/>
            <a:chOff x="5820196" y="3941016"/>
            <a:chExt cx="553402" cy="457486"/>
          </a:xfrm>
        </p:grpSpPr>
        <p:sp>
          <p:nvSpPr>
            <p:cNvPr id="14" name="Freeform 14"/>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5" name="TextBox 15"/>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营销现状</a:t>
            </a:r>
          </a:p>
        </p:txBody>
      </p:sp>
      <p:sp>
        <p:nvSpPr>
          <p:cNvPr id="16" name="TextBox 16"/>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挑战一</a:t>
            </a:r>
          </a:p>
        </p:txBody>
      </p:sp>
      <p:sp>
        <p:nvSpPr>
          <p:cNvPr id="17" name="TextBox 17"/>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挑战二</a:t>
            </a:r>
          </a:p>
        </p:txBody>
      </p:sp>
      <p:sp>
        <p:nvSpPr>
          <p:cNvPr id="18" name="TextBox 18"/>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挑战三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营销现状及挑战</a:t>
              </a:r>
            </a:p>
          </p:txBody>
        </p:sp>
      </p:grpSp>
      <p:sp>
        <p:nvSpPr>
          <p:cNvPr id="41" name="TextBox 41"/>
          <p:cNvSpPr txBox="1"/>
          <p:nvPr/>
        </p:nvSpPr>
        <p:spPr>
          <a:xfrm>
            <a:off x="8002038"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数据收集与整合：企业需要收集各种来源的数据，并进行清洗、整合和处理，以便用于后续的分析和建模。然而，由于数据来源复杂、数据质量参差不齐等问题，数据收集与整合成为一项艰巨的任务。</a:t>
            </a:r>
          </a:p>
        </p:txBody>
      </p:sp>
      <p:sp>
        <p:nvSpPr>
          <p:cNvPr id="42" name="TextBox 42"/>
          <p:cNvSpPr txBox="1"/>
          <p:nvPr/>
        </p:nvSpPr>
        <p:spPr>
          <a:xfrm>
            <a:off x="732611" y="144857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目前，大多数企业已经意识到了大数据在营销中的重要性，并开始尝试运用大数据技术进行精准营销。然而，由于技术、人才等方面的限制，许多企业在实践中仍然面临着诸多挑战。</a:t>
            </a:r>
          </a:p>
        </p:txBody>
      </p:sp>
      <p:sp>
        <p:nvSpPr>
          <p:cNvPr id="43" name="TextBox 43"/>
          <p:cNvSpPr txBox="1"/>
          <p:nvPr/>
        </p:nvSpPr>
        <p:spPr>
          <a:xfrm>
            <a:off x="8002038"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模型算法选择与应用：在进行客户定位标签画像时，需要选择合适的模型算法进行建模和分析。然而，目前市场上存在众多的模型算法，如何选择适合自身业务的算法并进行应用也是一项具有挑战性的任务。</a:t>
            </a:r>
          </a:p>
        </p:txBody>
      </p:sp>
      <p:sp>
        <p:nvSpPr>
          <p:cNvPr id="44" name="TextBox 44"/>
          <p:cNvSpPr txBox="1"/>
          <p:nvPr/>
        </p:nvSpPr>
        <p:spPr>
          <a:xfrm>
            <a:off x="732611" y="4494712"/>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alpha val="100000"/>
                  </a:srgbClr>
                </a:solidFill>
                <a:latin typeface="Microsoft Yahei"/>
                <a:ea typeface="Microsoft Yahei"/>
                <a:cs typeface="Microsoft Yahei"/>
              </a:rPr>
              <a:t>标签体系建立：客户定位标签画像的核心是建立一套科学合理的标签体系。然而，由于客户需求多样化、市场变化快速等原因，建立一套完善的标签体系并不容易。</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大数据在营销中的应用</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大数据概念</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大数据是指无法在一定时间范围内用常规软件工具进行捕捉、管理和处理的数据集合，是需要新处理模式才能具有更强的决策力、洞察发现力和流程优化能力的海量、高增长率和多样化的信息资产。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大数据特点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大数据具有数据量大、数据种类多、处理速度快、价值密度低等特点。</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大数据概念及特点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精准定位</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个性化推荐</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市场预测</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营销效果评估</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大数据在营销中的价值</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通过分析用户行为、兴趣偏好、消费习惯等多维度数据，可以精准定位目标用户群体，提高营销效果。</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基于用户历史行为、兴趣偏好等数据进行个性化推荐，提高用户满意度和购买转化率。</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通过数据分析可以评估营销活动的效果，及时调整策略，提高投资回报率。</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通过分析历史销售数据、市场趋势等，可以预测未来市场走向，为企业制定营销策略提供参考。</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08400" y="1814195"/>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01</a:t>
            </a:r>
            <a:endParaRPr lang="en-US" sz="1100"/>
          </a:p>
        </p:txBody>
      </p:sp>
      <p:sp>
        <p:nvSpPr>
          <p:cNvPr id="3" name="AutoShape 3"/>
          <p:cNvSpPr/>
          <p:nvPr/>
        </p:nvSpPr>
        <p:spPr>
          <a:xfrm>
            <a:off x="3506470" y="1814195"/>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02</a:t>
            </a:r>
            <a:endParaRPr lang="en-US" sz="1100"/>
          </a:p>
        </p:txBody>
      </p:sp>
      <p:sp>
        <p:nvSpPr>
          <p:cNvPr id="4" name="AutoShape 4"/>
          <p:cNvSpPr/>
          <p:nvPr/>
        </p:nvSpPr>
        <p:spPr>
          <a:xfrm>
            <a:off x="6400165" y="1814195"/>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03</a:t>
            </a:r>
            <a:endParaRPr lang="en-US" sz="1100"/>
          </a:p>
        </p:txBody>
      </p:sp>
      <p:sp>
        <p:nvSpPr>
          <p:cNvPr id="5" name="AutoShape 5"/>
          <p:cNvSpPr/>
          <p:nvPr/>
        </p:nvSpPr>
        <p:spPr>
          <a:xfrm>
            <a:off x="9303192" y="1814195"/>
            <a:ext cx="2282825" cy="11988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7200" b="1">
                <a:solidFill>
                  <a:schemeClr val="accent1">
                    <a:alpha val="100000"/>
                  </a:schemeClr>
                </a:solidFill>
                <a:latin typeface="Microsoft Yahei"/>
                <a:ea typeface="Microsoft Yahei"/>
                <a:cs typeface="Microsoft Yahei"/>
              </a:rPr>
              <a:t>04</a:t>
            </a:r>
            <a:endParaRPr lang="en-US" sz="1100"/>
          </a:p>
        </p:txBody>
      </p:sp>
      <p:cxnSp>
        <p:nvCxnSpPr>
          <p:cNvPr id="6" name="Connector 6"/>
          <p:cNvCxnSpPr/>
          <p:nvPr/>
        </p:nvCxnSpPr>
        <p:spPr>
          <a:xfrm flipH="1" flipV="1">
            <a:off x="3206115" y="2085340"/>
            <a:ext cx="0" cy="3978275"/>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flipV="1">
            <a:off x="8985885" y="2085340"/>
            <a:ext cx="0" cy="3978275"/>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cxnSp>
        <p:nvCxnSpPr>
          <p:cNvPr id="8" name="Connector 8"/>
          <p:cNvCxnSpPr/>
          <p:nvPr/>
        </p:nvCxnSpPr>
        <p:spPr>
          <a:xfrm flipH="1" flipV="1">
            <a:off x="6096000" y="2085340"/>
            <a:ext cx="0" cy="3978275"/>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9" name="TextBox 9"/>
          <p:cNvSpPr txBox="1"/>
          <p:nvPr/>
        </p:nvSpPr>
        <p:spPr>
          <a:xfrm>
            <a:off x="507009"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数据驱动营销</a:t>
            </a:r>
          </a:p>
        </p:txBody>
      </p:sp>
      <p:sp>
        <p:nvSpPr>
          <p:cNvPr id="10" name="TextBox 10"/>
          <p:cNvSpPr txBox="1"/>
          <p:nvPr/>
        </p:nvSpPr>
        <p:spPr>
          <a:xfrm>
            <a:off x="3405079"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精准定位目标用户</a:t>
            </a:r>
          </a:p>
        </p:txBody>
      </p:sp>
      <p:sp>
        <p:nvSpPr>
          <p:cNvPr id="11" name="TextBox 11"/>
          <p:cNvSpPr txBox="1"/>
          <p:nvPr/>
        </p:nvSpPr>
        <p:spPr>
          <a:xfrm>
            <a:off x="6298774"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实现个性化推荐</a:t>
            </a:r>
          </a:p>
        </p:txBody>
      </p:sp>
      <p:sp>
        <p:nvSpPr>
          <p:cNvPr id="12" name="TextBox 12"/>
          <p:cNvSpPr txBox="1"/>
          <p:nvPr/>
        </p:nvSpPr>
        <p:spPr>
          <a:xfrm>
            <a:off x="9201801" y="2919884"/>
            <a:ext cx="24860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优化营销策略</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大数据与精准营销关系</a:t>
              </a:r>
            </a:p>
          </p:txBody>
        </p:sp>
      </p:grpSp>
      <p:sp>
        <p:nvSpPr>
          <p:cNvPr id="35" name="TextBox 35"/>
          <p:cNvSpPr txBox="1"/>
          <p:nvPr/>
        </p:nvSpPr>
        <p:spPr>
          <a:xfrm>
            <a:off x="507009"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大数据为精准营销提供了数据支持，使得营销活动更加有针对性、个性化。</a:t>
            </a:r>
          </a:p>
        </p:txBody>
      </p:sp>
      <p:sp>
        <p:nvSpPr>
          <p:cNvPr id="36" name="TextBox 36"/>
          <p:cNvSpPr txBox="1"/>
          <p:nvPr/>
        </p:nvSpPr>
        <p:spPr>
          <a:xfrm>
            <a:off x="3423606"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通过分析大数据，可以精准定位目标用户群体，提高营销效果。</a:t>
            </a:r>
          </a:p>
        </p:txBody>
      </p:sp>
      <p:sp>
        <p:nvSpPr>
          <p:cNvPr id="37" name="TextBox 37"/>
          <p:cNvSpPr txBox="1"/>
          <p:nvPr/>
        </p:nvSpPr>
        <p:spPr>
          <a:xfrm>
            <a:off x="6317301"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基于大数据的个性化推荐技术，可以为用户提供更加符合其需求的产品和服务。</a:t>
            </a:r>
          </a:p>
        </p:txBody>
      </p:sp>
      <p:sp>
        <p:nvSpPr>
          <p:cNvPr id="38" name="TextBox 38"/>
          <p:cNvSpPr txBox="1"/>
          <p:nvPr/>
        </p:nvSpPr>
        <p:spPr>
          <a:xfrm>
            <a:off x="9220328" y="3306363"/>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ct val="0"/>
              </a:spcBef>
            </a:pPr>
            <a:r>
              <a:rPr lang="en-US" sz="1350">
                <a:solidFill>
                  <a:srgbClr val="020000">
                    <a:alpha val="100000"/>
                  </a:srgbClr>
                </a:solidFill>
                <a:latin typeface="Microsoft Yahei"/>
                <a:ea typeface="Microsoft Yahei"/>
                <a:cs typeface="Microsoft Yahei"/>
              </a:rPr>
              <a:t>通过大数据分析，可以了解用户需求和市场趋势，从而优化营销策略，提高营销效果和投资回报率。</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客户定位标签画像构建</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整合企业内部数据（如CRM、ERP等系统数据）、公开数据（如社交媒体、新闻网站等）和第三方数据（如数据提供商的统计数据）。</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多渠道数据源获取</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对数据进行去重、缺失值填充、异常值处理等，确保数据质量。</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数据清洗与预处理</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将不同来源的数据进行关联和整合，形成完整的客户视图。</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数据整合</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客户数据收集与整合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725218" y="1220712"/>
            <a:ext cx="2628900" cy="620485"/>
          </a:xfrm>
          <a:prstGeom prst="rect">
            <a:avLst/>
          </a:prstGeom>
          <a:solidFill>
            <a:schemeClr val="accent5">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096318" y="1841197"/>
            <a:ext cx="2628900" cy="620485"/>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467418" y="2461682"/>
            <a:ext cx="2628900" cy="62048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838518" y="3082167"/>
            <a:ext cx="2628900" cy="620485"/>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sp>
        <p:nvSpPr>
          <p:cNvPr id="6" name="TextBox 6"/>
          <p:cNvSpPr txBox="1"/>
          <p:nvPr/>
        </p:nvSpPr>
        <p:spPr>
          <a:xfrm>
            <a:off x="838518" y="3168572"/>
            <a:ext cx="26289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基础标签</a:t>
            </a:r>
          </a:p>
        </p:txBody>
      </p:sp>
      <p:sp>
        <p:nvSpPr>
          <p:cNvPr id="7" name="TextBox 7"/>
          <p:cNvSpPr txBox="1"/>
          <p:nvPr/>
        </p:nvSpPr>
        <p:spPr>
          <a:xfrm>
            <a:off x="3467418" y="2548087"/>
            <a:ext cx="26289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行为标签</a:t>
            </a:r>
          </a:p>
        </p:txBody>
      </p:sp>
      <p:sp>
        <p:nvSpPr>
          <p:cNvPr id="8" name="TextBox 8"/>
          <p:cNvSpPr txBox="1"/>
          <p:nvPr/>
        </p:nvSpPr>
        <p:spPr>
          <a:xfrm>
            <a:off x="6096318" y="1927602"/>
            <a:ext cx="26289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心理标签</a:t>
            </a:r>
          </a:p>
        </p:txBody>
      </p:sp>
      <p:sp>
        <p:nvSpPr>
          <p:cNvPr id="9" name="TextBox 9"/>
          <p:cNvSpPr txBox="1"/>
          <p:nvPr/>
        </p:nvSpPr>
        <p:spPr>
          <a:xfrm>
            <a:off x="8725218" y="1307117"/>
            <a:ext cx="2628900"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标签优化</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标签体系建立与优化</a:t>
              </a:r>
            </a:p>
          </p:txBody>
        </p:sp>
      </p:grpSp>
      <p:sp>
        <p:nvSpPr>
          <p:cNvPr id="32" name="TextBox 32"/>
          <p:cNvSpPr txBox="1"/>
          <p:nvPr/>
        </p:nvSpPr>
        <p:spPr>
          <a:xfrm>
            <a:off x="931984" y="3702652"/>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根据客户的基本属性（如年龄、性别、地域等）和行业特点进行标签划分。</a:t>
            </a:r>
          </a:p>
        </p:txBody>
      </p:sp>
      <p:sp>
        <p:nvSpPr>
          <p:cNvPr id="33" name="TextBox 33"/>
          <p:cNvSpPr txBox="1"/>
          <p:nvPr/>
        </p:nvSpPr>
        <p:spPr>
          <a:xfrm>
            <a:off x="3560884" y="3082167"/>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根据客户的在线行为（如浏览、搜索、购买等）和线下行为（如到店消费、参与活动等）进行标签划分。</a:t>
            </a:r>
          </a:p>
        </p:txBody>
      </p:sp>
      <p:sp>
        <p:nvSpPr>
          <p:cNvPr id="34" name="TextBox 34"/>
          <p:cNvSpPr txBox="1"/>
          <p:nvPr/>
        </p:nvSpPr>
        <p:spPr>
          <a:xfrm>
            <a:off x="6189784" y="2461682"/>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通过数据挖掘和分析，洞察客户的心理特征（如价值观、生活方式等）并进行标签划分。</a:t>
            </a:r>
          </a:p>
        </p:txBody>
      </p:sp>
      <p:sp>
        <p:nvSpPr>
          <p:cNvPr id="35" name="TextBox 35"/>
          <p:cNvSpPr txBox="1"/>
          <p:nvPr/>
        </p:nvSpPr>
        <p:spPr>
          <a:xfrm>
            <a:off x="8818684" y="1841197"/>
            <a:ext cx="2441968" cy="279529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根据业务需求和数据变化，对标签体系进行持续优化和调整。</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画像更新</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建立定期更新机制，确保客户画像的时效性和准确性。根据数据变化和业务反馈，及时调整和优化画像。</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画像应用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将客户画像应用于营销策略制定、产品推荐、客户服务等场景，提高营销效果和客户满意度。</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画像呈现</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通过可视化工具将客户的标签画像直观地展现出来，便于企业人员理解和应用。</a:t>
            </a:r>
          </a:p>
        </p:txBody>
      </p:sp>
      <p:pic>
        <p:nvPicPr>
          <p:cNvPr id="10" name="Picture 10"/>
          <p:cNvPicPr>
            <a:picLocks noChangeAspect="1"/>
          </p:cNvPicPr>
          <p:nvPr/>
        </p:nvPicPr>
        <p:blipFill>
          <a:blip r:embed="rId2"/>
          <a:srcRect l="13379" r="13379"/>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画像呈现及更新机制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04</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精准营销策略制定与实施</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https://d.book118.com/778060022025006034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2024-09-12T11:06:52.344</cp:lastPrinted>
  <dcterms:created xsi:type="dcterms:W3CDTF">2024-09-12T03:06:52Z</dcterms:created>
  <dcterms:modified xsi:type="dcterms:W3CDTF">2024-09-12T03:06:54Z</dcterms:modified>
</cp:coreProperties>
</file>