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38282-3A9E-49B7-9421-4CDF22EB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5AE72-CE6F-4E6F-BF71-9FE04115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E6DE2-9DC5-421B-BE80-6BA42590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B839A-B76A-49B3-A603-C0C286F0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327654-3210-40DA-A007-62A24D2F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C3E1D-4EC2-4488-8E21-514EC464F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CC16E-9544-4D4A-8C74-D8195737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1BAC9-CC69-4814-9C6F-C2E0CB966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08D14-BA85-43B5-A73E-F3F749605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9921-755A-4603-BF85-4F26641D6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B9445-FFA7-4B2C-9ADD-3AB96403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0036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抑郁症护理查房范文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抑郁症护理常规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抑郁症护理实践与挑战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抑郁症患者及家属健康教育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抑郁症是一种常见的心理障碍，以持续的情绪低落、兴趣丧失和思维迟缓为主要特征。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抑郁症是一种情绪障碍，通常表现为长期或反复出现的低落情绪，缺乏愉快感，对日常活动失去兴趣或乐趣。患者可能出现睡眠障碍、食欲改变、精力减退等症状，严重时可能导致自杀念头。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抑郁症的病因复杂，涉及生物、心理和社会多方面因素。病理机制主要与神经递质的不平衡有关。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生物学因素包括遗传、神经递质和内分泌等方面的异常。心理因素包括应激、个性特征和心理社会环境等。社会因素如人际关系、经济状况和环境压力等也可能对抑郁症的发生产生影响。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抑郁症的临床表现多样，包括情绪低落、兴趣丧失、睡眠障碍等。诊断标准主要依据症状表现和持续时间。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的情绪低落通常持续数周以上，并伴随其他症状如睡眠障碍、食欲改变、精力减退等。根据症状的严重程度和持续时间，抑郁症可分为轻度、中度和重度。诊断抑郁症需要排除其他可能导致类似症状的疾病，如甲状腺功能减退、慢性疼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与患者建立良好的信任关系，了解其心理状态，提供支持和安慰。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通过认知行为疗法帮助患者识别和改变消极思维模式，增强积极心态。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教授患者情绪调节技巧，如深呼吸、放松训练等，以缓解焦虑和抑郁情绪。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保持规律的作息时间，保证充足的睡眠时间和质量。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458" r="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鼓励患者保持健康饮食习惯，摄入足够的营养物质。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鼓励患者进行适度的运动，增强体质和免疫力。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确保患者按时服药，避免漏服或过量服用。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密切观察患者服药后的不良反应，及时处理并报告医生。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了解患者所服药物之间的相互作用，避免潜在风险。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https://d.book118.com/778060036032006035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2024-09-13T22:48:26.581</cp:lastPrinted>
  <dcterms:created xsi:type="dcterms:W3CDTF">2024-09-13T14:48:26Z</dcterms:created>
  <dcterms:modified xsi:type="dcterms:W3CDTF">2024-09-13T14:48:28Z</dcterms:modified>
</cp:coreProperties>
</file>