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3" r:id="rId29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tags" Target="tags/tag38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.xml" /><Relationship Id="rId11" Type="http://schemas.openxmlformats.org/officeDocument/2006/relationships/image" Target="../media/image6.png" /><Relationship Id="rId12" Type="http://schemas.openxmlformats.org/officeDocument/2006/relationships/tags" Target="../tags/tag6.xml" /><Relationship Id="rId13" Type="http://schemas.openxmlformats.org/officeDocument/2006/relationships/image" Target="../media/image7.png" /><Relationship Id="rId14" Type="http://schemas.openxmlformats.org/officeDocument/2006/relationships/tags" Target="../tags/tag7.xml" /><Relationship Id="rId15" Type="http://schemas.openxmlformats.org/officeDocument/2006/relationships/image" Target="../media/image8.png" /><Relationship Id="rId16" Type="http://schemas.openxmlformats.org/officeDocument/2006/relationships/tags" Target="../tags/tag8.xml" /><Relationship Id="rId17" Type="http://schemas.openxmlformats.org/officeDocument/2006/relationships/tags" Target="../tags/tag9.xml" /><Relationship Id="rId18" Type="http://schemas.openxmlformats.org/officeDocument/2006/relationships/tags" Target="../tags/tag10.xml" /><Relationship Id="rId19" Type="http://schemas.openxmlformats.org/officeDocument/2006/relationships/tags" Target="../tags/tag11.xml" /><Relationship Id="rId2" Type="http://schemas.openxmlformats.org/officeDocument/2006/relationships/tags" Target="../tags/tag1.xml" /><Relationship Id="rId20" Type="http://schemas.openxmlformats.org/officeDocument/2006/relationships/tags" Target="../tags/tag12.xml" /><Relationship Id="rId21" Type="http://schemas.openxmlformats.org/officeDocument/2006/relationships/tags" Target="../tags/tag13.xml" /><Relationship Id="rId22" Type="http://schemas.openxmlformats.org/officeDocument/2006/relationships/tags" Target="../tags/tag14.xml" /><Relationship Id="rId23" Type="http://schemas.openxmlformats.org/officeDocument/2006/relationships/tags" Target="../tags/tag15.xml" /><Relationship Id="rId24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10" Type="http://schemas.openxmlformats.org/officeDocument/2006/relationships/tags" Target="../tags/tag2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17.xml" /><Relationship Id="rId4" Type="http://schemas.openxmlformats.org/officeDocument/2006/relationships/image" Target="../media/image10.png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10" Type="http://schemas.openxmlformats.org/officeDocument/2006/relationships/tags" Target="../tags/tag37.xml" /><Relationship Id="rId11" Type="http://schemas.openxmlformats.org/officeDocument/2006/relationships/tags" Target="../tags/tag38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31.xml" /><Relationship Id="rId4" Type="http://schemas.openxmlformats.org/officeDocument/2006/relationships/image" Target="../media/image10.png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10" Type="http://schemas.openxmlformats.org/officeDocument/2006/relationships/tags" Target="../tags/tag46.xml" /><Relationship Id="rId11" Type="http://schemas.openxmlformats.org/officeDocument/2006/relationships/tags" Target="../tags/tag47.xml" /><Relationship Id="rId12" Type="http://schemas.openxmlformats.org/officeDocument/2006/relationships/tags" Target="../tags/tag48.xml" /><Relationship Id="rId13" Type="http://schemas.openxmlformats.org/officeDocument/2006/relationships/tags" Target="../tags/tag49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0.xml" /><Relationship Id="rId4" Type="http://schemas.openxmlformats.org/officeDocument/2006/relationships/image" Target="../media/image10.png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tags" Target="../tags/tag4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12" Type="http://schemas.openxmlformats.org/officeDocument/2006/relationships/tags" Target="../tags/tag58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image" Target="../media/image12.png" /><Relationship Id="rId4" Type="http://schemas.openxmlformats.org/officeDocument/2006/relationships/tags" Target="../tags/tag52.xml" /><Relationship Id="rId5" Type="http://schemas.openxmlformats.org/officeDocument/2006/relationships/image" Target="../media/image13.png" /><Relationship Id="rId6" Type="http://schemas.openxmlformats.org/officeDocument/2006/relationships/tags" Target="../tags/tag53.xml" /><Relationship Id="rId7" Type="http://schemas.openxmlformats.org/officeDocument/2006/relationships/image" Target="../media/image14.png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5.png" /><Relationship Id="rId3" Type="http://schemas.openxmlformats.org/officeDocument/2006/relationships/tags" Target="../tags/tag63.xml" /><Relationship Id="rId4" Type="http://schemas.openxmlformats.org/officeDocument/2006/relationships/image" Target="../media/image16.png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image" Target="../media/image17.png" /><Relationship Id="rId5" Type="http://schemas.openxmlformats.org/officeDocument/2006/relationships/tags" Target="../tags/tag74.xml" /><Relationship Id="rId6" Type="http://schemas.openxmlformats.org/officeDocument/2006/relationships/image" Target="../media/image18.png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image" Target="../media/image17.png" /><Relationship Id="rId5" Type="http://schemas.openxmlformats.org/officeDocument/2006/relationships/tags" Target="../tags/tag84.xml" /><Relationship Id="rId6" Type="http://schemas.openxmlformats.org/officeDocument/2006/relationships/image" Target="../media/image18.png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png" /><Relationship Id="rId10" Type="http://schemas.openxmlformats.org/officeDocument/2006/relationships/tags" Target="../tags/tag94.xml" /><Relationship Id="rId11" Type="http://schemas.openxmlformats.org/officeDocument/2006/relationships/image" Target="../media/image6.png" /><Relationship Id="rId12" Type="http://schemas.openxmlformats.org/officeDocument/2006/relationships/tags" Target="../tags/tag95.xml" /><Relationship Id="rId13" Type="http://schemas.openxmlformats.org/officeDocument/2006/relationships/image" Target="../media/image7.png" /><Relationship Id="rId14" Type="http://schemas.openxmlformats.org/officeDocument/2006/relationships/tags" Target="../tags/tag96.xml" /><Relationship Id="rId15" Type="http://schemas.openxmlformats.org/officeDocument/2006/relationships/image" Target="../media/image8.png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90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91.xml" /><Relationship Id="rId5" Type="http://schemas.openxmlformats.org/officeDocument/2006/relationships/image" Target="../media/image3.png" /><Relationship Id="rId6" Type="http://schemas.openxmlformats.org/officeDocument/2006/relationships/tags" Target="../tags/tag92.xml" /><Relationship Id="rId7" Type="http://schemas.openxmlformats.org/officeDocument/2006/relationships/image" Target="../media/image4.png" /><Relationship Id="rId8" Type="http://schemas.openxmlformats.org/officeDocument/2006/relationships/tags" Target="../tags/tag93.xml" /><Relationship Id="rId9" Type="http://schemas.openxmlformats.org/officeDocument/2006/relationships/image" Target="../media/image5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image" Target="../media/image21.png" /><Relationship Id="rId5" Type="http://schemas.openxmlformats.org/officeDocument/2006/relationships/tags" Target="../tags/tag105.xml" /><Relationship Id="rId6" Type="http://schemas.openxmlformats.org/officeDocument/2006/relationships/image" Target="../media/image22.png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image" Target="../media/image17.png" /><Relationship Id="rId4" Type="http://schemas.openxmlformats.org/officeDocument/2006/relationships/tags" Target="../tags/tag113.xml" /><Relationship Id="rId5" Type="http://schemas.openxmlformats.org/officeDocument/2006/relationships/image" Target="../media/image18.png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54.xml" /><Relationship Id="rId3" Type="http://schemas.openxmlformats.org/officeDocument/2006/relationships/image" Target="../media/image24.png" /><Relationship Id="rId4" Type="http://schemas.openxmlformats.org/officeDocument/2006/relationships/tags" Target="../tags/tag155.xml" /><Relationship Id="rId5" Type="http://schemas.openxmlformats.org/officeDocument/2006/relationships/image" Target="../media/image25.png" /><Relationship Id="rId6" Type="http://schemas.openxmlformats.org/officeDocument/2006/relationships/tags" Target="../tags/tag156.xml" /><Relationship Id="rId7" Type="http://schemas.openxmlformats.org/officeDocument/2006/relationships/image" Target="../media/image26.png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EFEADE-2EC4-47F7-B00C-6A856571D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7CFDCC-AD85-4770-9CC4-BB4F15C28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F7C56-7131-4991-98CB-FE022ED59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50CADE-155F-44FF-AC5F-A775204F8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C53538-EF18-409B-AFB8-EA7CCEE1F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BA8E83-E74D-4C13-A118-B90DC373D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FAF767-B7AA-49A9-A3CA-94670F2FF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FC686B-B5D3-4C17-B904-61F7F1578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9D1296-4951-47DB-8E88-AC184209F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87CDE-7214-49B5-B8FD-D3E6F85D4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10F89B-A740-4C9A-BC32-1B6002718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880075">
            <a:off x="10647409" y="-194926"/>
            <a:ext cx="1912045" cy="24986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1515348" y="1874443"/>
            <a:ext cx="9115200" cy="10908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1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3162348" y="3187347"/>
            <a:ext cx="5821200" cy="41400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3162348" y="3949629"/>
            <a:ext cx="2655570" cy="353060"/>
          </a:xfrm>
        </p:spPr>
        <p:txBody>
          <a:bodyPr/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6377353" y="3949629"/>
            <a:ext cx="2606040" cy="353060"/>
          </a:xfrm>
        </p:spPr>
        <p:txBody>
          <a:bodyPr/>
          <a:lstStyle>
            <a:lvl1pPr marL="0" indent="0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-1"/>
          <a:stretch>
            <a:fillRect/>
          </a:stretch>
        </p:blipFill>
        <p:spPr>
          <a:xfrm rot="204530">
            <a:off x="3903825" y="423981"/>
            <a:ext cx="4384348" cy="39915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584473" y="5145754"/>
            <a:ext cx="7221600" cy="6012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2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794611" y="5933892"/>
            <a:ext cx="6801323" cy="334800"/>
          </a:xfrm>
        </p:spPr>
        <p:txBody>
          <a:bodyPr lIns="90000" tIns="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20000"/>
              </a:lnSpc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45584" y="0"/>
            <a:ext cx="12146416" cy="6858001"/>
            <a:chOff x="45584" y="0"/>
            <a:chExt cx="12146416" cy="6858001"/>
          </a:xfrm>
        </p:grpSpPr>
        <p:grpSp>
          <p:nvGrpSpPr>
            <p:cNvPr id="9" name="组合 8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45584" y="4391343"/>
              <a:ext cx="893743" cy="2466658"/>
              <a:chOff x="-2041" y="4391343"/>
              <a:chExt cx="893743" cy="2466658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5917327"/>
                <a:ext cx="891702" cy="9406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1953062" flipH="1">
                <a:off x="-2041" y="4391343"/>
                <a:ext cx="757605" cy="2455724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 flipV="1">
              <a:off x="11261476" y="0"/>
              <a:ext cx="930524" cy="123825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62865" y="5474335"/>
            <a:ext cx="1217295" cy="1391285"/>
            <a:chOff x="-99" y="4272"/>
            <a:chExt cx="5723" cy="6540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9598540" y="-71780"/>
            <a:ext cx="2432128" cy="3178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4007060" y="1942269"/>
            <a:ext cx="4046400" cy="117000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3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3997319" y="3320783"/>
            <a:ext cx="4046400" cy="436406"/>
          </a:xfrm>
        </p:spPr>
        <p:txBody>
          <a:bodyPr/>
          <a:lstStyle>
            <a:lvl1pPr marL="0" indent="0" algn="dist">
              <a:buNone/>
              <a:defRPr/>
            </a:lvl1pPr>
          </a:lstStyle>
          <a:p>
            <a:pPr lvl="0"/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26470" y="4668520"/>
            <a:ext cx="1066800" cy="2225675"/>
            <a:chOff x="11126700" y="4668778"/>
            <a:chExt cx="1066800" cy="2225967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flipH="1">
              <a:off x="11126700" y="5739503"/>
              <a:ext cx="1066800" cy="112538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46938">
              <a:off x="11486962" y="4668778"/>
              <a:ext cx="606573" cy="222596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11217385" y="-39384"/>
            <a:ext cx="1038779" cy="1357486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V="1">
            <a:off x="-43808" y="6153042"/>
            <a:ext cx="1035343" cy="88117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H="1">
            <a:off x="11171891" y="-154985"/>
            <a:ext cx="1035343" cy="881177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flipH="1">
            <a:off x="10666095" y="2647315"/>
            <a:ext cx="1525270" cy="4210685"/>
            <a:chOff x="-2041" y="4391343"/>
            <a:chExt cx="893743" cy="246665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953062" flipH="1">
              <a:off x="-2041" y="4391343"/>
              <a:ext cx="757605" cy="245572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624965" cy="2162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u="none" strike="noStrike" kern="1200" cap="none" spc="0" normalizeH="0" baseline="0"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6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22" Type="http://schemas.openxmlformats.org/officeDocument/2006/relationships/tags" Target="../tags/tag166.xml" /><Relationship Id="rId23" Type="http://schemas.openxmlformats.org/officeDocument/2006/relationships/tags" Target="../tags/tag167.xml" /><Relationship Id="rId24" Type="http://schemas.openxmlformats.org/officeDocument/2006/relationships/tags" Target="../tags/tag16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18" Type="http://schemas.openxmlformats.org/officeDocument/2006/relationships/tags" Target="../tags/tag187.xml" /><Relationship Id="rId19" Type="http://schemas.openxmlformats.org/officeDocument/2006/relationships/tags" Target="../tags/tag18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89.xml" /><Relationship Id="rId21" Type="http://schemas.openxmlformats.org/officeDocument/2006/relationships/tags" Target="../tags/tag190.xml" /><Relationship Id="rId22" Type="http://schemas.openxmlformats.org/officeDocument/2006/relationships/tags" Target="../tags/tag191.xml" /><Relationship Id="rId23" Type="http://schemas.openxmlformats.org/officeDocument/2006/relationships/tags" Target="../tags/tag192.xml" /><Relationship Id="rId24" Type="http://schemas.openxmlformats.org/officeDocument/2006/relationships/tags" Target="../tags/tag193.xml" /><Relationship Id="rId25" Type="http://schemas.openxmlformats.org/officeDocument/2006/relationships/tags" Target="../tags/tag194.xml" /><Relationship Id="rId26" Type="http://schemas.openxmlformats.org/officeDocument/2006/relationships/tags" Target="../tags/tag195.xml" /><Relationship Id="rId27" Type="http://schemas.openxmlformats.org/officeDocument/2006/relationships/tags" Target="../tags/tag196.xml" /><Relationship Id="rId28" Type="http://schemas.openxmlformats.org/officeDocument/2006/relationships/tags" Target="../tags/tag197.xml" /><Relationship Id="rId29" Type="http://schemas.openxmlformats.org/officeDocument/2006/relationships/tags" Target="../tags/tag198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image" Target="../media/image27.png" /><Relationship Id="rId13" Type="http://schemas.openxmlformats.org/officeDocument/2006/relationships/tags" Target="../tags/tag205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0.png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image" Target="../media/image21.png" /><Relationship Id="rId7" Type="http://schemas.openxmlformats.org/officeDocument/2006/relationships/tags" Target="../tags/tag201.xml" /><Relationship Id="rId8" Type="http://schemas.openxmlformats.org/officeDocument/2006/relationships/image" Target="../media/image22.png" /><Relationship Id="rId9" Type="http://schemas.openxmlformats.org/officeDocument/2006/relationships/tags" Target="../tags/tag20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image" Target="../media/image28.png" /><Relationship Id="rId15" Type="http://schemas.openxmlformats.org/officeDocument/2006/relationships/image" Target="../media/image29.svg" /><Relationship Id="rId16" Type="http://schemas.openxmlformats.org/officeDocument/2006/relationships/tags" Target="../tags/tag214.xml" /><Relationship Id="rId17" Type="http://schemas.openxmlformats.org/officeDocument/2006/relationships/tags" Target="../tags/tag215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0.png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image" Target="../media/image21.png" /><Relationship Id="rId7" Type="http://schemas.openxmlformats.org/officeDocument/2006/relationships/tags" Target="../tags/tag208.xml" /><Relationship Id="rId8" Type="http://schemas.openxmlformats.org/officeDocument/2006/relationships/image" Target="../media/image22.png" /><Relationship Id="rId9" Type="http://schemas.openxmlformats.org/officeDocument/2006/relationships/tags" Target="../tags/tag20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image" Target="../media/image27.png" /><Relationship Id="rId13" Type="http://schemas.openxmlformats.org/officeDocument/2006/relationships/tags" Target="../tags/tag22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0.png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image" Target="../media/image21.png" /><Relationship Id="rId7" Type="http://schemas.openxmlformats.org/officeDocument/2006/relationships/tags" Target="../tags/tag218.xml" /><Relationship Id="rId8" Type="http://schemas.openxmlformats.org/officeDocument/2006/relationships/image" Target="../media/image22.png" /><Relationship Id="rId9" Type="http://schemas.openxmlformats.org/officeDocument/2006/relationships/tags" Target="../tags/tag2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image" Target="../media/image27.png" /><Relationship Id="rId13" Type="http://schemas.openxmlformats.org/officeDocument/2006/relationships/tags" Target="../tags/tag229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0.png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image" Target="../media/image21.png" /><Relationship Id="rId7" Type="http://schemas.openxmlformats.org/officeDocument/2006/relationships/tags" Target="../tags/tag225.xml" /><Relationship Id="rId8" Type="http://schemas.openxmlformats.org/officeDocument/2006/relationships/image" Target="../media/image22.png" /><Relationship Id="rId9" Type="http://schemas.openxmlformats.org/officeDocument/2006/relationships/tags" Target="../tags/tag22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image" Target="../media/image27.png" /><Relationship Id="rId13" Type="http://schemas.openxmlformats.org/officeDocument/2006/relationships/tags" Target="../tags/tag236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0.png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image" Target="../media/image21.png" /><Relationship Id="rId7" Type="http://schemas.openxmlformats.org/officeDocument/2006/relationships/tags" Target="../tags/tag232.xml" /><Relationship Id="rId8" Type="http://schemas.openxmlformats.org/officeDocument/2006/relationships/image" Target="../media/image22.png" /><Relationship Id="rId9" Type="http://schemas.openxmlformats.org/officeDocument/2006/relationships/tags" Target="../tags/tag2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1.xml" /><Relationship Id="rId11" Type="http://schemas.openxmlformats.org/officeDocument/2006/relationships/tags" Target="../tags/tag242.xml" /><Relationship Id="rId12" Type="http://schemas.openxmlformats.org/officeDocument/2006/relationships/image" Target="../media/image27.png" /><Relationship Id="rId13" Type="http://schemas.openxmlformats.org/officeDocument/2006/relationships/tags" Target="../tags/tag24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0.png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image" Target="../media/image21.png" /><Relationship Id="rId7" Type="http://schemas.openxmlformats.org/officeDocument/2006/relationships/tags" Target="../tags/tag239.xml" /><Relationship Id="rId8" Type="http://schemas.openxmlformats.org/officeDocument/2006/relationships/image" Target="../media/image22.png" /><Relationship Id="rId9" Type="http://schemas.openxmlformats.org/officeDocument/2006/relationships/tags" Target="../tags/tag24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14" Type="http://schemas.openxmlformats.org/officeDocument/2006/relationships/image" Target="../media/image28.png" /><Relationship Id="rId15" Type="http://schemas.openxmlformats.org/officeDocument/2006/relationships/image" Target="../media/image29.svg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0.png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image" Target="../media/image21.png" /><Relationship Id="rId7" Type="http://schemas.openxmlformats.org/officeDocument/2006/relationships/tags" Target="../tags/tag246.xml" /><Relationship Id="rId8" Type="http://schemas.openxmlformats.org/officeDocument/2006/relationships/image" Target="../media/image22.png" /><Relationship Id="rId9" Type="http://schemas.openxmlformats.org/officeDocument/2006/relationships/tags" Target="../tags/tag24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image" Target="../media/image27.png" /><Relationship Id="rId13" Type="http://schemas.openxmlformats.org/officeDocument/2006/relationships/tags" Target="../tags/tag260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0.png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image" Target="../media/image21.png" /><Relationship Id="rId7" Type="http://schemas.openxmlformats.org/officeDocument/2006/relationships/tags" Target="../tags/tag256.xml" /><Relationship Id="rId8" Type="http://schemas.openxmlformats.org/officeDocument/2006/relationships/image" Target="../media/image22.png" /><Relationship Id="rId9" Type="http://schemas.openxmlformats.org/officeDocument/2006/relationships/tags" Target="../tags/tag25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image" Target="../media/image27.png" /><Relationship Id="rId13" Type="http://schemas.openxmlformats.org/officeDocument/2006/relationships/tags" Target="../tags/tag267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0.png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image" Target="../media/image21.png" /><Relationship Id="rId7" Type="http://schemas.openxmlformats.org/officeDocument/2006/relationships/tags" Target="../tags/tag263.xml" /><Relationship Id="rId8" Type="http://schemas.openxmlformats.org/officeDocument/2006/relationships/image" Target="../media/image22.png" /><Relationship Id="rId9" Type="http://schemas.openxmlformats.org/officeDocument/2006/relationships/tags" Target="../tags/tag26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image" Target="../media/image27.png" /><Relationship Id="rId13" Type="http://schemas.openxmlformats.org/officeDocument/2006/relationships/tags" Target="../tags/tag274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0.png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image" Target="../media/image21.png" /><Relationship Id="rId7" Type="http://schemas.openxmlformats.org/officeDocument/2006/relationships/tags" Target="../tags/tag270.xml" /><Relationship Id="rId8" Type="http://schemas.openxmlformats.org/officeDocument/2006/relationships/image" Target="../media/image22.png" /><Relationship Id="rId9" Type="http://schemas.openxmlformats.org/officeDocument/2006/relationships/tags" Target="../tags/tag27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image" Target="../media/image27.png" /><Relationship Id="rId13" Type="http://schemas.openxmlformats.org/officeDocument/2006/relationships/tags" Target="../tags/tag28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0.png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image" Target="../media/image21.png" /><Relationship Id="rId7" Type="http://schemas.openxmlformats.org/officeDocument/2006/relationships/tags" Target="../tags/tag277.xml" /><Relationship Id="rId8" Type="http://schemas.openxmlformats.org/officeDocument/2006/relationships/image" Target="../media/image22.png" /><Relationship Id="rId9" Type="http://schemas.openxmlformats.org/officeDocument/2006/relationships/tags" Target="../tags/tag27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image" Target="../media/image28.png" /><Relationship Id="rId15" Type="http://schemas.openxmlformats.org/officeDocument/2006/relationships/image" Target="../media/image29.svg" /><Relationship Id="rId16" Type="http://schemas.openxmlformats.org/officeDocument/2006/relationships/tags" Target="../tags/tag290.xml" /><Relationship Id="rId17" Type="http://schemas.openxmlformats.org/officeDocument/2006/relationships/tags" Target="../tags/tag29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0.png" /><Relationship Id="rId4" Type="http://schemas.openxmlformats.org/officeDocument/2006/relationships/tags" Target="../tags/tag282.xml" /><Relationship Id="rId5" Type="http://schemas.openxmlformats.org/officeDocument/2006/relationships/tags" Target="../tags/tag283.xml" /><Relationship Id="rId6" Type="http://schemas.openxmlformats.org/officeDocument/2006/relationships/image" Target="../media/image21.png" /><Relationship Id="rId7" Type="http://schemas.openxmlformats.org/officeDocument/2006/relationships/tags" Target="../tags/tag284.xml" /><Relationship Id="rId8" Type="http://schemas.openxmlformats.org/officeDocument/2006/relationships/image" Target="../media/image22.png" /><Relationship Id="rId9" Type="http://schemas.openxmlformats.org/officeDocument/2006/relationships/tags" Target="../tags/tag2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image" Target="../media/image27.png" /><Relationship Id="rId13" Type="http://schemas.openxmlformats.org/officeDocument/2006/relationships/tags" Target="../tags/tag298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0.png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image" Target="../media/image21.png" /><Relationship Id="rId7" Type="http://schemas.openxmlformats.org/officeDocument/2006/relationships/tags" Target="../tags/tag294.xml" /><Relationship Id="rId8" Type="http://schemas.openxmlformats.org/officeDocument/2006/relationships/image" Target="../media/image22.png" /><Relationship Id="rId9" Type="http://schemas.openxmlformats.org/officeDocument/2006/relationships/tags" Target="../tags/tag29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3.xml" /><Relationship Id="rId11" Type="http://schemas.openxmlformats.org/officeDocument/2006/relationships/tags" Target="../tags/tag304.xml" /><Relationship Id="rId12" Type="http://schemas.openxmlformats.org/officeDocument/2006/relationships/image" Target="../media/image27.png" /><Relationship Id="rId13" Type="http://schemas.openxmlformats.org/officeDocument/2006/relationships/tags" Target="../tags/tag305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20.png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image" Target="../media/image21.png" /><Relationship Id="rId7" Type="http://schemas.openxmlformats.org/officeDocument/2006/relationships/tags" Target="../tags/tag301.xml" /><Relationship Id="rId8" Type="http://schemas.openxmlformats.org/officeDocument/2006/relationships/image" Target="../media/image22.png" /><Relationship Id="rId9" Type="http://schemas.openxmlformats.org/officeDocument/2006/relationships/tags" Target="../tags/tag30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image" Target="../media/image27.png" /><Relationship Id="rId13" Type="http://schemas.openxmlformats.org/officeDocument/2006/relationships/tags" Target="../tags/tag31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20.png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image" Target="../media/image21.png" /><Relationship Id="rId7" Type="http://schemas.openxmlformats.org/officeDocument/2006/relationships/tags" Target="../tags/tag308.xml" /><Relationship Id="rId8" Type="http://schemas.openxmlformats.org/officeDocument/2006/relationships/image" Target="../media/image22.png" /><Relationship Id="rId9" Type="http://schemas.openxmlformats.org/officeDocument/2006/relationships/tags" Target="../tags/tag30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image" Target="../media/image27.png" /><Relationship Id="rId13" Type="http://schemas.openxmlformats.org/officeDocument/2006/relationships/tags" Target="../tags/tag319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20.png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image" Target="../media/image21.png" /><Relationship Id="rId7" Type="http://schemas.openxmlformats.org/officeDocument/2006/relationships/tags" Target="../tags/tag315.xml" /><Relationship Id="rId8" Type="http://schemas.openxmlformats.org/officeDocument/2006/relationships/image" Target="../media/image22.png" /><Relationship Id="rId9" Type="http://schemas.openxmlformats.org/officeDocument/2006/relationships/tags" Target="../tags/tag31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tags" Target="../tags/tag326.xml" /><Relationship Id="rId13" Type="http://schemas.openxmlformats.org/officeDocument/2006/relationships/tags" Target="../tags/tag327.xml" /><Relationship Id="rId14" Type="http://schemas.openxmlformats.org/officeDocument/2006/relationships/image" Target="../media/image28.png" /><Relationship Id="rId15" Type="http://schemas.openxmlformats.org/officeDocument/2006/relationships/image" Target="../media/image29.svg" /><Relationship Id="rId16" Type="http://schemas.openxmlformats.org/officeDocument/2006/relationships/tags" Target="../tags/tag328.xml" /><Relationship Id="rId17" Type="http://schemas.openxmlformats.org/officeDocument/2006/relationships/tags" Target="../tags/tag329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20.png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image" Target="../media/image21.png" /><Relationship Id="rId7" Type="http://schemas.openxmlformats.org/officeDocument/2006/relationships/tags" Target="../tags/tag322.xml" /><Relationship Id="rId8" Type="http://schemas.openxmlformats.org/officeDocument/2006/relationships/image" Target="../media/image22.png" /><Relationship Id="rId9" Type="http://schemas.openxmlformats.org/officeDocument/2006/relationships/tags" Target="../tags/tag32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image" Target="../media/image27.png" /><Relationship Id="rId13" Type="http://schemas.openxmlformats.org/officeDocument/2006/relationships/tags" Target="../tags/tag336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png" /><Relationship Id="rId4" Type="http://schemas.openxmlformats.org/officeDocument/2006/relationships/tags" Target="../tags/tag330.xml" /><Relationship Id="rId5" Type="http://schemas.openxmlformats.org/officeDocument/2006/relationships/tags" Target="../tags/tag331.xml" /><Relationship Id="rId6" Type="http://schemas.openxmlformats.org/officeDocument/2006/relationships/image" Target="../media/image21.png" /><Relationship Id="rId7" Type="http://schemas.openxmlformats.org/officeDocument/2006/relationships/tags" Target="../tags/tag332.xml" /><Relationship Id="rId8" Type="http://schemas.openxmlformats.org/officeDocument/2006/relationships/image" Target="../media/image22.png" /><Relationship Id="rId9" Type="http://schemas.openxmlformats.org/officeDocument/2006/relationships/tags" Target="../tags/tag33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1.xml" /><Relationship Id="rId11" Type="http://schemas.openxmlformats.org/officeDocument/2006/relationships/tags" Target="../tags/tag342.xml" /><Relationship Id="rId12" Type="http://schemas.openxmlformats.org/officeDocument/2006/relationships/tags" Target="../tags/tag343.xml" /><Relationship Id="rId13" Type="http://schemas.openxmlformats.org/officeDocument/2006/relationships/tags" Target="../tags/tag344.xml" /><Relationship Id="rId14" Type="http://schemas.openxmlformats.org/officeDocument/2006/relationships/image" Target="../media/image28.png" /><Relationship Id="rId15" Type="http://schemas.openxmlformats.org/officeDocument/2006/relationships/image" Target="../media/image29.svg" /><Relationship Id="rId16" Type="http://schemas.openxmlformats.org/officeDocument/2006/relationships/tags" Target="../tags/tag345.xml" /><Relationship Id="rId17" Type="http://schemas.openxmlformats.org/officeDocument/2006/relationships/tags" Target="../tags/tag346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0.png" /><Relationship Id="rId4" Type="http://schemas.openxmlformats.org/officeDocument/2006/relationships/tags" Target="../tags/tag337.xml" /><Relationship Id="rId5" Type="http://schemas.openxmlformats.org/officeDocument/2006/relationships/tags" Target="../tags/tag338.xml" /><Relationship Id="rId6" Type="http://schemas.openxmlformats.org/officeDocument/2006/relationships/image" Target="../media/image21.png" /><Relationship Id="rId7" Type="http://schemas.openxmlformats.org/officeDocument/2006/relationships/tags" Target="../tags/tag339.xml" /><Relationship Id="rId8" Type="http://schemas.openxmlformats.org/officeDocument/2006/relationships/image" Target="../media/image22.png" /><Relationship Id="rId9" Type="http://schemas.openxmlformats.org/officeDocument/2006/relationships/tags" Target="../tags/tag340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1.xml" /><Relationship Id="rId11" Type="http://schemas.openxmlformats.org/officeDocument/2006/relationships/tags" Target="../tags/tag352.xml" /><Relationship Id="rId12" Type="http://schemas.openxmlformats.org/officeDocument/2006/relationships/tags" Target="../tags/tag353.xml" /><Relationship Id="rId13" Type="http://schemas.openxmlformats.org/officeDocument/2006/relationships/tags" Target="../tags/tag354.xml" /><Relationship Id="rId14" Type="http://schemas.openxmlformats.org/officeDocument/2006/relationships/image" Target="../media/image28.png" /><Relationship Id="rId15" Type="http://schemas.openxmlformats.org/officeDocument/2006/relationships/image" Target="../media/image29.svg" /><Relationship Id="rId16" Type="http://schemas.openxmlformats.org/officeDocument/2006/relationships/tags" Target="../tags/tag355.xml" /><Relationship Id="rId17" Type="http://schemas.openxmlformats.org/officeDocument/2006/relationships/tags" Target="../tags/tag356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0.png" /><Relationship Id="rId4" Type="http://schemas.openxmlformats.org/officeDocument/2006/relationships/tags" Target="../tags/tag347.xml" /><Relationship Id="rId5" Type="http://schemas.openxmlformats.org/officeDocument/2006/relationships/tags" Target="../tags/tag348.xml" /><Relationship Id="rId6" Type="http://schemas.openxmlformats.org/officeDocument/2006/relationships/image" Target="../media/image21.png" /><Relationship Id="rId7" Type="http://schemas.openxmlformats.org/officeDocument/2006/relationships/tags" Target="../tags/tag349.xml" /><Relationship Id="rId8" Type="http://schemas.openxmlformats.org/officeDocument/2006/relationships/image" Target="../media/image22.png" /><Relationship Id="rId9" Type="http://schemas.openxmlformats.org/officeDocument/2006/relationships/tags" Target="../tags/tag35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1.xml" /><Relationship Id="rId11" Type="http://schemas.openxmlformats.org/officeDocument/2006/relationships/tags" Target="../tags/tag362.xml" /><Relationship Id="rId12" Type="http://schemas.openxmlformats.org/officeDocument/2006/relationships/image" Target="../media/image27.png" /><Relationship Id="rId13" Type="http://schemas.openxmlformats.org/officeDocument/2006/relationships/tags" Target="../tags/tag363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0.png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image" Target="../media/image21.png" /><Relationship Id="rId7" Type="http://schemas.openxmlformats.org/officeDocument/2006/relationships/tags" Target="../tags/tag359.xml" /><Relationship Id="rId8" Type="http://schemas.openxmlformats.org/officeDocument/2006/relationships/image" Target="../media/image22.png" /><Relationship Id="rId9" Type="http://schemas.openxmlformats.org/officeDocument/2006/relationships/tags" Target="../tags/tag360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8.xml" /><Relationship Id="rId11" Type="http://schemas.openxmlformats.org/officeDocument/2006/relationships/tags" Target="../tags/tag369.xml" /><Relationship Id="rId12" Type="http://schemas.openxmlformats.org/officeDocument/2006/relationships/tags" Target="../tags/tag370.xml" /><Relationship Id="rId13" Type="http://schemas.openxmlformats.org/officeDocument/2006/relationships/tags" Target="../tags/tag371.xml" /><Relationship Id="rId14" Type="http://schemas.openxmlformats.org/officeDocument/2006/relationships/image" Target="../media/image28.png" /><Relationship Id="rId15" Type="http://schemas.openxmlformats.org/officeDocument/2006/relationships/image" Target="../media/image29.svg" /><Relationship Id="rId16" Type="http://schemas.openxmlformats.org/officeDocument/2006/relationships/tags" Target="../tags/tag372.xml" /><Relationship Id="rId17" Type="http://schemas.openxmlformats.org/officeDocument/2006/relationships/tags" Target="../tags/tag373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20.png" /><Relationship Id="rId4" Type="http://schemas.openxmlformats.org/officeDocument/2006/relationships/tags" Target="../tags/tag364.xml" /><Relationship Id="rId5" Type="http://schemas.openxmlformats.org/officeDocument/2006/relationships/tags" Target="../tags/tag365.xml" /><Relationship Id="rId6" Type="http://schemas.openxmlformats.org/officeDocument/2006/relationships/image" Target="../media/image21.png" /><Relationship Id="rId7" Type="http://schemas.openxmlformats.org/officeDocument/2006/relationships/tags" Target="../tags/tag366.xml" /><Relationship Id="rId8" Type="http://schemas.openxmlformats.org/officeDocument/2006/relationships/image" Target="../media/image22.png" /><Relationship Id="rId9" Type="http://schemas.openxmlformats.org/officeDocument/2006/relationships/tags" Target="../tags/tag36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8.xml" /><Relationship Id="rId11" Type="http://schemas.openxmlformats.org/officeDocument/2006/relationships/tags" Target="../tags/tag379.xml" /><Relationship Id="rId12" Type="http://schemas.openxmlformats.org/officeDocument/2006/relationships/image" Target="../media/image27.png" /><Relationship Id="rId13" Type="http://schemas.openxmlformats.org/officeDocument/2006/relationships/tags" Target="../tags/tag380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0.png" /><Relationship Id="rId4" Type="http://schemas.openxmlformats.org/officeDocument/2006/relationships/tags" Target="../tags/tag374.xml" /><Relationship Id="rId5" Type="http://schemas.openxmlformats.org/officeDocument/2006/relationships/tags" Target="../tags/tag375.xml" /><Relationship Id="rId6" Type="http://schemas.openxmlformats.org/officeDocument/2006/relationships/image" Target="../media/image21.png" /><Relationship Id="rId7" Type="http://schemas.openxmlformats.org/officeDocument/2006/relationships/tags" Target="../tags/tag376.xml" /><Relationship Id="rId8" Type="http://schemas.openxmlformats.org/officeDocument/2006/relationships/image" Target="../media/image22.png" /><Relationship Id="rId9" Type="http://schemas.openxmlformats.org/officeDocument/2006/relationships/tags" Target="../tags/tag37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6201402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21690" y="1758950"/>
            <a:ext cx="9584690" cy="1090930"/>
          </a:xfrm>
        </p:spPr>
        <p:txBody>
          <a:bodyPr/>
          <a:lstStyle/>
          <a:p>
            <a:r>
              <a:rPr lang="zh-CN" altLang="en-US" sz="4800">
                <a:solidFill>
                  <a:schemeClr val="accent1"/>
                </a:solidFill>
                <a:latin typeface="仿宋" panose="02010609060101010101" charset="-122"/>
                <a:ea typeface="微软雅黑"/>
              </a:rPr>
              <a:t>浅析基于PLC及变频调速小区恒压供水系统设计</a:t>
            </a:r>
            <a:endParaRPr lang="zh-CN" altLang="en-US" sz="4800">
              <a:solidFill>
                <a:schemeClr val="accent1"/>
              </a:solidFill>
              <a:latin typeface="仿宋" panose="02010609060101010101" charset="-122"/>
              <a:ea typeface="微软雅黑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703243" y="3271167"/>
            <a:ext cx="5821200" cy="414000"/>
          </a:xfrm>
        </p:spPr>
        <p:txBody>
          <a:bodyPr>
            <a:noAutofit/>
          </a:bodyPr>
          <a:lstStyle/>
          <a:p>
            <a:r>
              <a:rPr lang="zh-CN" altLang="zh-CN" sz="2400">
                <a:solidFill>
                  <a:schemeClr val="tx1"/>
                </a:solidFill>
                <a:latin typeface="仿宋" panose="02010609060101010101" charset="-122"/>
              </a:rPr>
              <a:t> </a:t>
            </a:r>
            <a:endParaRPr lang="zh-CN" altLang="zh-CN" sz="2400">
              <a:solidFill>
                <a:schemeClr val="tx1"/>
              </a:solidFill>
              <a:latin typeface="仿宋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10335" y="18180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一、系统构成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三、系统设计注意事项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2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3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4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参考内容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6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17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18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19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二、系统功能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0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1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2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3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四、总结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4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5"/>
            </p:custDataLst>
          </p:nvPr>
        </p:nvSpPr>
        <p:spPr>
          <a:xfrm>
            <a:off x="1410970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6"/>
            </p:custDataLst>
          </p:nvPr>
        </p:nvSpPr>
        <p:spPr>
          <a:xfrm>
            <a:off x="1409700" y="5078095"/>
            <a:ext cx="112903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7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8"/>
            </p:custDataLst>
          </p:nvPr>
        </p:nvSpPr>
        <p:spPr>
          <a:xfrm>
            <a:off x="6603365" y="34182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内容摘要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社会的发展和人们对生活质量的要求不断提高，城市供水系统的智能化和自动化越来越受到人们的。在许多小区中，基于PLC（可编程逻辑控制器）和变频调速技术的小区恒压供水系统已成为一种重要的解决方案。本次演示将对该系统的设计进行简要分析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一、系统构成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一、系统构成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基于PLC和变频调速的小区恒压供水系统主要由以下几个部分构成：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电源及PLC控制器：电源是整个系统的动力源，而PLC控制器则是系统的中枢，负责整个系统的运作。PLC控制器接收用户通过控制面板输入的水压设定值，并与实际水压进行比较，通过算法调整变频器的输出频率，从而控制水泵的转速，达到恒压供水的目的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一、系统构成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2、变频器及水泵：变频器是系统的核心，能够根据PLC控制器输出的信号调整水泵电机的转速，实现水压的稳定控制。水泵则是执行机构，负责将水从水源输送到用户端。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一、系统构成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3、压力传感器：压力传感器负责实时监测供水管道的水压，将实际水压反馈给PLC控制器，以便PLC控制器根据实际水压调整变频器的输出。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一、系统构成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4、液位传感器：液位传感器负责监测水池的水位，当水位过低时，向PLC控制器发出警报，以便及时补充水源。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二、系统功能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二、系统功能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1、恒压供水：该系统能够根据用户设定的水压值，通过PLC控制器和变频器的协同工作，保持供水水压的稳定。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二、系统功能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2、定时轮换：为延长水泵的使用寿命，该系统可设置定时轮换功能，即每台水泵在工作一定时间后会自动切换到休息状态，而另一台水泵则开始工作。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二、系统功能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3、故障自诊断：当系统出现故障时，PLC控制器会自动记录故障信息并发出警报，以便维护人员迅速定位并解决问题。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二、系统功能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4、远程监控：该系统能够通过通讯接口与上位机相连，实现远程监控。用户可以通过手机APP或网络平台查看供水系统的实时运行状态和数据。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三、系统设计注意事项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三、系统设计注意事项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1、电源设计：为确保系统的稳定运行，电源应采用隔离式变压器，同时应配置滤波器以减少电源干扰。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三、系统设计注意事项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2、控制程序设计：控制程序是整个系统的核心，应根据实际需求进行合理设计。例如，在程序设计时需要考虑系统的启动、停止、故障处理等环节。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三、系统设计注意事项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3、安全性设计：安全性设计是供水系统的重要环节。在设计过程中应考虑各种安全因素，如电机过载、过流、缺相保护等。同时应设置紧急停机按钮，以便在紧急情况下快速停机。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三、系统设计注意事项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4、人机界面设计：供水系统的人机界面应简洁明了，易于操作。在界面上应显示系统的运行状态、水压、水位等信息，同时应设置相应的控制按钮以便用户进行设定。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四、总结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四、总结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基于PLC和变频调速的小区恒压供水系统是一种智能化的供水解决方案，具有稳定供水压力、延长设备使用寿命、节能环保等优点。在设计该系统时，应充分考虑电源设计、控制程序设计、安全性设计和人机界面设计等因素，以确保系统的稳定性和可靠性。随着科技的不断发展，相信未来供水系统的智能化和自动化程度将会不断提高，为人们的生活带来更多便利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参考内容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一、引入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一、引入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城市化进程的加快，小区供水已成为城市供水的重要组成部分。为了满足小区用户对供水压力的恒定需求，本次演示将介绍一种基于PLC及变频调速小区恒压供水系统设计。这种系统具有自动化程度高、节能环保、供水稳定等优点，对提高小区居民生活质量具有重要意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二、概述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二、概述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PLC是一种可编程逻辑控制器，具有可靠性高、抗干扰能力强、编程简单等特点，广泛应用于工业自动化领域。变频调速技术通过调节电机供电频率来实现电机转速的调节，具有调速范围广、节能效果好、维护简单等优点。在小区恒压供水系统中，PLC与变频调速技术相结合，可以实现对供水压力的自动控制，提高供水系统的稳定性和可靠性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https://d.book118.com/778062014024006032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COMBINE_RELATE_SLIDE_ID" val="background20176890_1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custom20177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树叶手绘风总结报告"/>
  <p:tag name="KSO_WM_UNIT_TYPE" val="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1"/>
  <p:tag name="KSO_WM_UNIT_DIAGRAM_ISNUMVISUAL" val="0"/>
  <p:tag name="KSO_WM_UNIT_DIAGRAM_ISREFERUNIT" val="0"/>
  <p:tag name="KSO_WM_UNIT_HIGHLIGHT" val="0"/>
  <p:tag name="KSO_WM_UNIT_ID" val="custom20177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22"/>
</p:tagLst>
</file>

<file path=ppt/tags/tag171.xml><?xml version="1.0" encoding="utf-8"?>
<p:tagLst xmlns:p="http://schemas.openxmlformats.org/presentationml/2006/main">
  <p:tag name="KSO_WM_BEAUTIFY_FLAG" val="#wm#"/>
  <p:tag name="KSO_WM_COMBINE_RELATE_SLIDE_ID" val="background20176890_1"/>
  <p:tag name="KSO_WM_SLIDE_ID" val="custom20177418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1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1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1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2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4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4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5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5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6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7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8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2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3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4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4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5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5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5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5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6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6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6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7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8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120">
      <a:dk1>
        <a:srgbClr val="000000"/>
      </a:dk1>
      <a:lt1>
        <a:srgbClr val="FFFFFF"/>
      </a:lt1>
      <a:dk2>
        <a:srgbClr val="ECF4EC"/>
      </a:dk2>
      <a:lt2>
        <a:srgbClr val="FFFFFF"/>
      </a:lt2>
      <a:accent1>
        <a:srgbClr val="238C3B"/>
      </a:accent1>
      <a:accent2>
        <a:srgbClr val="508834"/>
      </a:accent2>
      <a:accent3>
        <a:srgbClr val="63822C"/>
      </a:accent3>
      <a:accent4>
        <a:srgbClr val="727C27"/>
      </a:accent4>
      <a:accent5>
        <a:srgbClr val="7E7427"/>
      </a:accent5>
      <a:accent6>
        <a:srgbClr val="896D2A"/>
      </a:accent6>
      <a:hlink>
        <a:srgbClr val="1371ED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26</Slides>
  <Notes>25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4">
      <vt:lpstr>Arial</vt:lpstr>
      <vt:lpstr>Calibri</vt:lpstr>
      <vt:lpstr>微软雅黑</vt:lpstr>
      <vt:lpstr>汉仪旗黑-85S</vt:lpstr>
      <vt:lpstr>仿宋</vt:lpstr>
      <vt:lpstr>Calibri Light</vt:lpstr>
      <vt:lpstr>思源黑体 CN Bold</vt:lpstr>
      <vt:lpstr>Office Theme</vt:lpstr>
      <vt:lpstr>浅析基于PLC及变频调速小区恒压供水系统设计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2024-09-09T11:35:37.216</cp:lastPrinted>
  <dcterms:created xsi:type="dcterms:W3CDTF">2024-09-09T03:35:37Z</dcterms:created>
  <dcterms:modified xsi:type="dcterms:W3CDTF">2024-09-09T03:35:44Z</dcterms:modified>
</cp:coreProperties>
</file>