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895.xml" ContentType="application/vnd.openxmlformats-officedocument.presentationml.tags+xml"/>
  <Override PartName="/ppt/tags/tag896.xml" ContentType="application/vnd.openxmlformats-officedocument.presentationml.tags+xml"/>
  <Override PartName="/ppt/tags/tag897.xml" ContentType="application/vnd.openxmlformats-officedocument.presentationml.tags+xml"/>
  <Override PartName="/ppt/tags/tag898.xml" ContentType="application/vnd.openxmlformats-officedocument.presentationml.tags+xml"/>
  <Override PartName="/ppt/tags/tag89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00.xml" ContentType="application/vnd.openxmlformats-officedocument.presentationml.tags+xml"/>
  <Override PartName="/ppt/tags/tag901.xml" ContentType="application/vnd.openxmlformats-officedocument.presentationml.tags+xml"/>
  <Override PartName="/ppt/tags/tag902.xml" ContentType="application/vnd.openxmlformats-officedocument.presentationml.tags+xml"/>
  <Override PartName="/ppt/tags/tag903.xml" ContentType="application/vnd.openxmlformats-officedocument.presentationml.tags+xml"/>
  <Override PartName="/ppt/tags/tag904.xml" ContentType="application/vnd.openxmlformats-officedocument.presentationml.tags+xml"/>
  <Override PartName="/ppt/tags/tag905.xml" ContentType="application/vnd.openxmlformats-officedocument.presentationml.tags+xml"/>
  <Override PartName="/ppt/tags/tag906.xml" ContentType="application/vnd.openxmlformats-officedocument.presentationml.tags+xml"/>
  <Override PartName="/ppt/tags/tag907.xml" ContentType="application/vnd.openxmlformats-officedocument.presentationml.tags+xml"/>
  <Override PartName="/ppt/tags/tag908.xml" ContentType="application/vnd.openxmlformats-officedocument.presentationml.tags+xml"/>
  <Override PartName="/ppt/tags/tag909.xml" ContentType="application/vnd.openxmlformats-officedocument.presentationml.tags+xml"/>
  <Override PartName="/ppt/tags/tag91.xml" ContentType="application/vnd.openxmlformats-officedocument.presentationml.tags+xml"/>
  <Override PartName="/ppt/tags/tag910.xml" ContentType="application/vnd.openxmlformats-officedocument.presentationml.tags+xml"/>
  <Override PartName="/ppt/tags/tag911.xml" ContentType="application/vnd.openxmlformats-officedocument.presentationml.tags+xml"/>
  <Override PartName="/ppt/tags/tag912.xml" ContentType="application/vnd.openxmlformats-officedocument.presentationml.tags+xml"/>
  <Override PartName="/ppt/tags/tag913.xml" ContentType="application/vnd.openxmlformats-officedocument.presentationml.tags+xml"/>
  <Override PartName="/ppt/tags/tag914.xml" ContentType="application/vnd.openxmlformats-officedocument.presentationml.tags+xml"/>
  <Override PartName="/ppt/tags/tag915.xml" ContentType="application/vnd.openxmlformats-officedocument.presentationml.tags+xml"/>
  <Override PartName="/ppt/tags/tag916.xml" ContentType="application/vnd.openxmlformats-officedocument.presentationml.tags+xml"/>
  <Override PartName="/ppt/tags/tag917.xml" ContentType="application/vnd.openxmlformats-officedocument.presentationml.tags+xml"/>
  <Override PartName="/ppt/tags/tag918.xml" ContentType="application/vnd.openxmlformats-officedocument.presentationml.tags+xml"/>
  <Override PartName="/ppt/tags/tag919.xml" ContentType="application/vnd.openxmlformats-officedocument.presentationml.tags+xml"/>
  <Override PartName="/ppt/tags/tag92.xml" ContentType="application/vnd.openxmlformats-officedocument.presentationml.tags+xml"/>
  <Override PartName="/ppt/tags/tag920.xml" ContentType="application/vnd.openxmlformats-officedocument.presentationml.tags+xml"/>
  <Override PartName="/ppt/tags/tag921.xml" ContentType="application/vnd.openxmlformats-officedocument.presentationml.tags+xml"/>
  <Override PartName="/ppt/tags/tag922.xml" ContentType="application/vnd.openxmlformats-officedocument.presentationml.tags+xml"/>
  <Override PartName="/ppt/tags/tag923.xml" ContentType="application/vnd.openxmlformats-officedocument.presentationml.tags+xml"/>
  <Override PartName="/ppt/tags/tag924.xml" ContentType="application/vnd.openxmlformats-officedocument.presentationml.tags+xml"/>
  <Override PartName="/ppt/tags/tag925.xml" ContentType="application/vnd.openxmlformats-officedocument.presentationml.tags+xml"/>
  <Override PartName="/ppt/tags/tag926.xml" ContentType="application/vnd.openxmlformats-officedocument.presentationml.tags+xml"/>
  <Override PartName="/ppt/tags/tag927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3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927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41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93.xml" /><Relationship Id="rId101" Type="http://schemas.openxmlformats.org/officeDocument/2006/relationships/tags" Target="../tags/tag94.xml" /><Relationship Id="rId102" Type="http://schemas.openxmlformats.org/officeDocument/2006/relationships/slideMaster" Target="../slideMasters/slideMaster2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image" Target="../media/image1.png" /><Relationship Id="rId43" Type="http://schemas.openxmlformats.org/officeDocument/2006/relationships/tags" Target="../tags/tag42.xml" /><Relationship Id="rId44" Type="http://schemas.openxmlformats.org/officeDocument/2006/relationships/image" Target="../media/image2.png" /><Relationship Id="rId45" Type="http://schemas.openxmlformats.org/officeDocument/2006/relationships/tags" Target="../tags/tag43.xml" /><Relationship Id="rId46" Type="http://schemas.openxmlformats.org/officeDocument/2006/relationships/image" Target="../media/image3.png" /><Relationship Id="rId47" Type="http://schemas.openxmlformats.org/officeDocument/2006/relationships/tags" Target="../tags/tag44.xml" /><Relationship Id="rId48" Type="http://schemas.openxmlformats.org/officeDocument/2006/relationships/image" Target="../media/image4.png" /><Relationship Id="rId49" Type="http://schemas.openxmlformats.org/officeDocument/2006/relationships/tags" Target="../tags/tag45.xml" /><Relationship Id="rId5" Type="http://schemas.openxmlformats.org/officeDocument/2006/relationships/tags" Target="../tags/tag5.xml" /><Relationship Id="rId50" Type="http://schemas.openxmlformats.org/officeDocument/2006/relationships/image" Target="../media/image5.png" /><Relationship Id="rId51" Type="http://schemas.openxmlformats.org/officeDocument/2006/relationships/tags" Target="../tags/tag46.xml" /><Relationship Id="rId52" Type="http://schemas.openxmlformats.org/officeDocument/2006/relationships/image" Target="../media/image6.png" /><Relationship Id="rId53" Type="http://schemas.openxmlformats.org/officeDocument/2006/relationships/tags" Target="../tags/tag47.xml" /><Relationship Id="rId54" Type="http://schemas.openxmlformats.org/officeDocument/2006/relationships/tags" Target="../tags/tag48.xml" /><Relationship Id="rId55" Type="http://schemas.openxmlformats.org/officeDocument/2006/relationships/image" Target="../media/image7.png" /><Relationship Id="rId56" Type="http://schemas.openxmlformats.org/officeDocument/2006/relationships/tags" Target="../tags/tag49.xml" /><Relationship Id="rId57" Type="http://schemas.openxmlformats.org/officeDocument/2006/relationships/tags" Target="../tags/tag50.xml" /><Relationship Id="rId58" Type="http://schemas.openxmlformats.org/officeDocument/2006/relationships/tags" Target="../tags/tag51.xml" /><Relationship Id="rId59" Type="http://schemas.openxmlformats.org/officeDocument/2006/relationships/tags" Target="../tags/tag52.xml" /><Relationship Id="rId6" Type="http://schemas.openxmlformats.org/officeDocument/2006/relationships/tags" Target="../tags/tag6.xml" /><Relationship Id="rId60" Type="http://schemas.openxmlformats.org/officeDocument/2006/relationships/tags" Target="../tags/tag53.xml" /><Relationship Id="rId61" Type="http://schemas.openxmlformats.org/officeDocument/2006/relationships/tags" Target="../tags/tag54.xml" /><Relationship Id="rId62" Type="http://schemas.openxmlformats.org/officeDocument/2006/relationships/tags" Target="../tags/tag55.xml" /><Relationship Id="rId63" Type="http://schemas.openxmlformats.org/officeDocument/2006/relationships/tags" Target="../tags/tag56.xml" /><Relationship Id="rId64" Type="http://schemas.openxmlformats.org/officeDocument/2006/relationships/tags" Target="../tags/tag57.xml" /><Relationship Id="rId65" Type="http://schemas.openxmlformats.org/officeDocument/2006/relationships/tags" Target="../tags/tag58.xml" /><Relationship Id="rId66" Type="http://schemas.openxmlformats.org/officeDocument/2006/relationships/tags" Target="../tags/tag59.xml" /><Relationship Id="rId67" Type="http://schemas.openxmlformats.org/officeDocument/2006/relationships/tags" Target="../tags/tag60.xml" /><Relationship Id="rId68" Type="http://schemas.openxmlformats.org/officeDocument/2006/relationships/tags" Target="../tags/tag61.xml" /><Relationship Id="rId69" Type="http://schemas.openxmlformats.org/officeDocument/2006/relationships/tags" Target="../tags/tag62.xml" /><Relationship Id="rId7" Type="http://schemas.openxmlformats.org/officeDocument/2006/relationships/tags" Target="../tags/tag7.xml" /><Relationship Id="rId70" Type="http://schemas.openxmlformats.org/officeDocument/2006/relationships/tags" Target="../tags/tag63.xml" /><Relationship Id="rId71" Type="http://schemas.openxmlformats.org/officeDocument/2006/relationships/tags" Target="../tags/tag64.xml" /><Relationship Id="rId72" Type="http://schemas.openxmlformats.org/officeDocument/2006/relationships/tags" Target="../tags/tag65.xml" /><Relationship Id="rId73" Type="http://schemas.openxmlformats.org/officeDocument/2006/relationships/tags" Target="../tags/tag66.xml" /><Relationship Id="rId74" Type="http://schemas.openxmlformats.org/officeDocument/2006/relationships/tags" Target="../tags/tag67.xml" /><Relationship Id="rId75" Type="http://schemas.openxmlformats.org/officeDocument/2006/relationships/tags" Target="../tags/tag68.xml" /><Relationship Id="rId76" Type="http://schemas.openxmlformats.org/officeDocument/2006/relationships/tags" Target="../tags/tag69.xml" /><Relationship Id="rId77" Type="http://schemas.openxmlformats.org/officeDocument/2006/relationships/tags" Target="../tags/tag70.xml" /><Relationship Id="rId78" Type="http://schemas.openxmlformats.org/officeDocument/2006/relationships/tags" Target="../tags/tag71.xml" /><Relationship Id="rId79" Type="http://schemas.openxmlformats.org/officeDocument/2006/relationships/tags" Target="../tags/tag72.xml" /><Relationship Id="rId8" Type="http://schemas.openxmlformats.org/officeDocument/2006/relationships/tags" Target="../tags/tag8.xml" /><Relationship Id="rId80" Type="http://schemas.openxmlformats.org/officeDocument/2006/relationships/tags" Target="../tags/tag73.xml" /><Relationship Id="rId81" Type="http://schemas.openxmlformats.org/officeDocument/2006/relationships/tags" Target="../tags/tag74.xml" /><Relationship Id="rId82" Type="http://schemas.openxmlformats.org/officeDocument/2006/relationships/tags" Target="../tags/tag75.xml" /><Relationship Id="rId83" Type="http://schemas.openxmlformats.org/officeDocument/2006/relationships/tags" Target="../tags/tag76.xml" /><Relationship Id="rId84" Type="http://schemas.openxmlformats.org/officeDocument/2006/relationships/tags" Target="../tags/tag77.xml" /><Relationship Id="rId85" Type="http://schemas.openxmlformats.org/officeDocument/2006/relationships/tags" Target="../tags/tag78.xml" /><Relationship Id="rId86" Type="http://schemas.openxmlformats.org/officeDocument/2006/relationships/tags" Target="../tags/tag79.xml" /><Relationship Id="rId87" Type="http://schemas.openxmlformats.org/officeDocument/2006/relationships/tags" Target="../tags/tag80.xml" /><Relationship Id="rId88" Type="http://schemas.openxmlformats.org/officeDocument/2006/relationships/tags" Target="../tags/tag81.xml" /><Relationship Id="rId89" Type="http://schemas.openxmlformats.org/officeDocument/2006/relationships/tags" Target="../tags/tag82.xml" /><Relationship Id="rId9" Type="http://schemas.openxmlformats.org/officeDocument/2006/relationships/tags" Target="../tags/tag9.xml" /><Relationship Id="rId90" Type="http://schemas.openxmlformats.org/officeDocument/2006/relationships/tags" Target="../tags/tag83.xml" /><Relationship Id="rId91" Type="http://schemas.openxmlformats.org/officeDocument/2006/relationships/tags" Target="../tags/tag84.xml" /><Relationship Id="rId92" Type="http://schemas.openxmlformats.org/officeDocument/2006/relationships/tags" Target="../tags/tag85.xml" /><Relationship Id="rId93" Type="http://schemas.openxmlformats.org/officeDocument/2006/relationships/tags" Target="../tags/tag86.xml" /><Relationship Id="rId94" Type="http://schemas.openxmlformats.org/officeDocument/2006/relationships/tags" Target="../tags/tag87.xml" /><Relationship Id="rId95" Type="http://schemas.openxmlformats.org/officeDocument/2006/relationships/tags" Target="../tags/tag88.xml" /><Relationship Id="rId96" Type="http://schemas.openxmlformats.org/officeDocument/2006/relationships/tags" Target="../tags/tag89.xml" /><Relationship Id="rId97" Type="http://schemas.openxmlformats.org/officeDocument/2006/relationships/tags" Target="../tags/tag90.xml" /><Relationship Id="rId98" Type="http://schemas.openxmlformats.org/officeDocument/2006/relationships/tags" Target="../tags/tag91.xml" /><Relationship Id="rId99" Type="http://schemas.openxmlformats.org/officeDocument/2006/relationships/tags" Target="../tags/tag9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ags" Target="../tags/tag120.xml" /><Relationship Id="rId27" Type="http://schemas.openxmlformats.org/officeDocument/2006/relationships/tags" Target="../tags/tag121.xml" /><Relationship Id="rId28" Type="http://schemas.openxmlformats.org/officeDocument/2006/relationships/tags" Target="../tags/tag122.xml" /><Relationship Id="rId29" Type="http://schemas.openxmlformats.org/officeDocument/2006/relationships/tags" Target="../tags/tag123.xml" /><Relationship Id="rId3" Type="http://schemas.openxmlformats.org/officeDocument/2006/relationships/tags" Target="../tags/tag97.xml" /><Relationship Id="rId30" Type="http://schemas.openxmlformats.org/officeDocument/2006/relationships/tags" Target="../tags/tag124.xml" /><Relationship Id="rId31" Type="http://schemas.openxmlformats.org/officeDocument/2006/relationships/tags" Target="../tags/tag125.xml" /><Relationship Id="rId32" Type="http://schemas.openxmlformats.org/officeDocument/2006/relationships/tags" Target="../tags/tag126.xml" /><Relationship Id="rId33" Type="http://schemas.openxmlformats.org/officeDocument/2006/relationships/tags" Target="../tags/tag127.xml" /><Relationship Id="rId34" Type="http://schemas.openxmlformats.org/officeDocument/2006/relationships/tags" Target="../tags/tag128.xml" /><Relationship Id="rId35" Type="http://schemas.openxmlformats.org/officeDocument/2006/relationships/tags" Target="../tags/tag129.xml" /><Relationship Id="rId36" Type="http://schemas.openxmlformats.org/officeDocument/2006/relationships/tags" Target="../tags/tag130.xml" /><Relationship Id="rId37" Type="http://schemas.openxmlformats.org/officeDocument/2006/relationships/tags" Target="../tags/tag131.xml" /><Relationship Id="rId38" Type="http://schemas.openxmlformats.org/officeDocument/2006/relationships/tags" Target="../tags/tag132.xml" /><Relationship Id="rId39" Type="http://schemas.openxmlformats.org/officeDocument/2006/relationships/tags" Target="../tags/tag133.xml" /><Relationship Id="rId4" Type="http://schemas.openxmlformats.org/officeDocument/2006/relationships/tags" Target="../tags/tag98.xml" /><Relationship Id="rId40" Type="http://schemas.openxmlformats.org/officeDocument/2006/relationships/tags" Target="../tags/tag134.xml" /><Relationship Id="rId41" Type="http://schemas.openxmlformats.org/officeDocument/2006/relationships/tags" Target="../tags/tag135.xml" /><Relationship Id="rId42" Type="http://schemas.openxmlformats.org/officeDocument/2006/relationships/image" Target="../media/image1.png" /><Relationship Id="rId43" Type="http://schemas.openxmlformats.org/officeDocument/2006/relationships/tags" Target="../tags/tag136.xml" /><Relationship Id="rId44" Type="http://schemas.openxmlformats.org/officeDocument/2006/relationships/image" Target="../media/image2.png" /><Relationship Id="rId45" Type="http://schemas.openxmlformats.org/officeDocument/2006/relationships/tags" Target="../tags/tag137.xml" /><Relationship Id="rId46" Type="http://schemas.openxmlformats.org/officeDocument/2006/relationships/image" Target="../media/image3.png" /><Relationship Id="rId47" Type="http://schemas.openxmlformats.org/officeDocument/2006/relationships/tags" Target="../tags/tag138.xml" /><Relationship Id="rId48" Type="http://schemas.openxmlformats.org/officeDocument/2006/relationships/image" Target="../media/image4.png" /><Relationship Id="rId49" Type="http://schemas.openxmlformats.org/officeDocument/2006/relationships/tags" Target="../tags/tag139.xml" /><Relationship Id="rId5" Type="http://schemas.openxmlformats.org/officeDocument/2006/relationships/tags" Target="../tags/tag99.xml" /><Relationship Id="rId50" Type="http://schemas.openxmlformats.org/officeDocument/2006/relationships/image" Target="../media/image5.png" /><Relationship Id="rId51" Type="http://schemas.openxmlformats.org/officeDocument/2006/relationships/tags" Target="../tags/tag140.xml" /><Relationship Id="rId52" Type="http://schemas.openxmlformats.org/officeDocument/2006/relationships/image" Target="../media/image6.png" /><Relationship Id="rId53" Type="http://schemas.openxmlformats.org/officeDocument/2006/relationships/tags" Target="../tags/tag141.xml" /><Relationship Id="rId54" Type="http://schemas.openxmlformats.org/officeDocument/2006/relationships/tags" Target="../tags/tag142.xml" /><Relationship Id="rId55" Type="http://schemas.openxmlformats.org/officeDocument/2006/relationships/tags" Target="../tags/tag143.xml" /><Relationship Id="rId56" Type="http://schemas.openxmlformats.org/officeDocument/2006/relationships/tags" Target="../tags/tag144.xml" /><Relationship Id="rId57" Type="http://schemas.openxmlformats.org/officeDocument/2006/relationships/tags" Target="../tags/tag145.xml" /><Relationship Id="rId58" Type="http://schemas.openxmlformats.org/officeDocument/2006/relationships/tags" Target="../tags/tag146.xml" /><Relationship Id="rId59" Type="http://schemas.openxmlformats.org/officeDocument/2006/relationships/tags" Target="../tags/tag147.xml" /><Relationship Id="rId6" Type="http://schemas.openxmlformats.org/officeDocument/2006/relationships/tags" Target="../tags/tag100.xml" /><Relationship Id="rId60" Type="http://schemas.openxmlformats.org/officeDocument/2006/relationships/tags" Target="../tags/tag148.xml" /><Relationship Id="rId61" Type="http://schemas.openxmlformats.org/officeDocument/2006/relationships/tags" Target="../tags/tag149.xml" /><Relationship Id="rId62" Type="http://schemas.openxmlformats.org/officeDocument/2006/relationships/tags" Target="../tags/tag150.xml" /><Relationship Id="rId63" Type="http://schemas.openxmlformats.org/officeDocument/2006/relationships/tags" Target="../tags/tag151.xml" /><Relationship Id="rId64" Type="http://schemas.openxmlformats.org/officeDocument/2006/relationships/tags" Target="../tags/tag152.xml" /><Relationship Id="rId65" Type="http://schemas.openxmlformats.org/officeDocument/2006/relationships/tags" Target="../tags/tag153.xml" /><Relationship Id="rId66" Type="http://schemas.openxmlformats.org/officeDocument/2006/relationships/tags" Target="../tags/tag154.xml" /><Relationship Id="rId67" Type="http://schemas.openxmlformats.org/officeDocument/2006/relationships/tags" Target="../tags/tag155.xml" /><Relationship Id="rId68" Type="http://schemas.openxmlformats.org/officeDocument/2006/relationships/tags" Target="../tags/tag156.xml" /><Relationship Id="rId69" Type="http://schemas.openxmlformats.org/officeDocument/2006/relationships/tags" Target="../tags/tag157.xml" /><Relationship Id="rId7" Type="http://schemas.openxmlformats.org/officeDocument/2006/relationships/tags" Target="../tags/tag101.xml" /><Relationship Id="rId70" Type="http://schemas.openxmlformats.org/officeDocument/2006/relationships/tags" Target="../tags/tag158.xml" /><Relationship Id="rId71" Type="http://schemas.openxmlformats.org/officeDocument/2006/relationships/tags" Target="../tags/tag159.xml" /><Relationship Id="rId72" Type="http://schemas.openxmlformats.org/officeDocument/2006/relationships/tags" Target="../tags/tag160.xml" /><Relationship Id="rId73" Type="http://schemas.openxmlformats.org/officeDocument/2006/relationships/tags" Target="../tags/tag161.xml" /><Relationship Id="rId74" Type="http://schemas.openxmlformats.org/officeDocument/2006/relationships/tags" Target="../tags/tag162.xml" /><Relationship Id="rId75" Type="http://schemas.openxmlformats.org/officeDocument/2006/relationships/tags" Target="../tags/tag163.xml" /><Relationship Id="rId76" Type="http://schemas.openxmlformats.org/officeDocument/2006/relationships/slideMaster" Target="../slideMasters/slideMaster2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4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tags" Target="../tags/tag202.xml" /><Relationship Id="rId4" Type="http://schemas.openxmlformats.org/officeDocument/2006/relationships/tags" Target="../tags/tag167.xml" /><Relationship Id="rId40" Type="http://schemas.openxmlformats.org/officeDocument/2006/relationships/tags" Target="../tags/tag203.xml" /><Relationship Id="rId41" Type="http://schemas.openxmlformats.org/officeDocument/2006/relationships/tags" Target="../tags/tag204.xml" /><Relationship Id="rId42" Type="http://schemas.openxmlformats.org/officeDocument/2006/relationships/image" Target="../media/image1.png" /><Relationship Id="rId43" Type="http://schemas.openxmlformats.org/officeDocument/2006/relationships/tags" Target="../tags/tag205.xml" /><Relationship Id="rId44" Type="http://schemas.openxmlformats.org/officeDocument/2006/relationships/image" Target="../media/image2.png" /><Relationship Id="rId45" Type="http://schemas.openxmlformats.org/officeDocument/2006/relationships/tags" Target="../tags/tag206.xml" /><Relationship Id="rId46" Type="http://schemas.openxmlformats.org/officeDocument/2006/relationships/image" Target="../media/image3.png" /><Relationship Id="rId47" Type="http://schemas.openxmlformats.org/officeDocument/2006/relationships/tags" Target="../tags/tag207.xml" /><Relationship Id="rId48" Type="http://schemas.openxmlformats.org/officeDocument/2006/relationships/image" Target="../media/image5.png" /><Relationship Id="rId49" Type="http://schemas.openxmlformats.org/officeDocument/2006/relationships/tags" Target="../tags/tag208.xml" /><Relationship Id="rId5" Type="http://schemas.openxmlformats.org/officeDocument/2006/relationships/tags" Target="../tags/tag168.xml" /><Relationship Id="rId50" Type="http://schemas.openxmlformats.org/officeDocument/2006/relationships/tags" Target="../tags/tag209.xml" /><Relationship Id="rId51" Type="http://schemas.openxmlformats.org/officeDocument/2006/relationships/image" Target="../media/image7.png" /><Relationship Id="rId52" Type="http://schemas.openxmlformats.org/officeDocument/2006/relationships/tags" Target="../tags/tag210.xml" /><Relationship Id="rId53" Type="http://schemas.openxmlformats.org/officeDocument/2006/relationships/tags" Target="../tags/tag211.xml" /><Relationship Id="rId54" Type="http://schemas.openxmlformats.org/officeDocument/2006/relationships/tags" Target="../tags/tag212.xml" /><Relationship Id="rId55" Type="http://schemas.openxmlformats.org/officeDocument/2006/relationships/tags" Target="../tags/tag213.xml" /><Relationship Id="rId56" Type="http://schemas.openxmlformats.org/officeDocument/2006/relationships/tags" Target="../tags/tag214.xml" /><Relationship Id="rId57" Type="http://schemas.openxmlformats.org/officeDocument/2006/relationships/tags" Target="../tags/tag215.xml" /><Relationship Id="rId58" Type="http://schemas.openxmlformats.org/officeDocument/2006/relationships/tags" Target="../tags/tag216.xml" /><Relationship Id="rId59" Type="http://schemas.openxmlformats.org/officeDocument/2006/relationships/tags" Target="../tags/tag217.xml" /><Relationship Id="rId6" Type="http://schemas.openxmlformats.org/officeDocument/2006/relationships/tags" Target="../tags/tag169.xml" /><Relationship Id="rId60" Type="http://schemas.openxmlformats.org/officeDocument/2006/relationships/tags" Target="../tags/tag218.xml" /><Relationship Id="rId61" Type="http://schemas.openxmlformats.org/officeDocument/2006/relationships/tags" Target="../tags/tag219.xml" /><Relationship Id="rId62" Type="http://schemas.openxmlformats.org/officeDocument/2006/relationships/tags" Target="../tags/tag220.xml" /><Relationship Id="rId63" Type="http://schemas.openxmlformats.org/officeDocument/2006/relationships/tags" Target="../tags/tag221.xml" /><Relationship Id="rId64" Type="http://schemas.openxmlformats.org/officeDocument/2006/relationships/tags" Target="../tags/tag222.xml" /><Relationship Id="rId65" Type="http://schemas.openxmlformats.org/officeDocument/2006/relationships/slideMaster" Target="../slideMasters/slideMaster2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22" Type="http://schemas.openxmlformats.org/officeDocument/2006/relationships/tags" Target="../tags/tag244.xml" /><Relationship Id="rId23" Type="http://schemas.openxmlformats.org/officeDocument/2006/relationships/tags" Target="../tags/tag245.xml" /><Relationship Id="rId24" Type="http://schemas.openxmlformats.org/officeDocument/2006/relationships/tags" Target="../tags/tag246.xml" /><Relationship Id="rId25" Type="http://schemas.openxmlformats.org/officeDocument/2006/relationships/tags" Target="../tags/tag247.xml" /><Relationship Id="rId26" Type="http://schemas.openxmlformats.org/officeDocument/2006/relationships/tags" Target="../tags/tag248.xml" /><Relationship Id="rId27" Type="http://schemas.openxmlformats.org/officeDocument/2006/relationships/tags" Target="../tags/tag249.xml" /><Relationship Id="rId28" Type="http://schemas.openxmlformats.org/officeDocument/2006/relationships/tags" Target="../tags/tag250.xml" /><Relationship Id="rId29" Type="http://schemas.openxmlformats.org/officeDocument/2006/relationships/tags" Target="../tags/tag251.xml" /><Relationship Id="rId3" Type="http://schemas.openxmlformats.org/officeDocument/2006/relationships/tags" Target="../tags/tag225.xml" /><Relationship Id="rId30" Type="http://schemas.openxmlformats.org/officeDocument/2006/relationships/tags" Target="../tags/tag252.xml" /><Relationship Id="rId31" Type="http://schemas.openxmlformats.org/officeDocument/2006/relationships/tags" Target="../tags/tag253.xml" /><Relationship Id="rId32" Type="http://schemas.openxmlformats.org/officeDocument/2006/relationships/tags" Target="../tags/tag254.xml" /><Relationship Id="rId33" Type="http://schemas.openxmlformats.org/officeDocument/2006/relationships/tags" Target="../tags/tag255.xml" /><Relationship Id="rId34" Type="http://schemas.openxmlformats.org/officeDocument/2006/relationships/tags" Target="../tags/tag256.xml" /><Relationship Id="rId35" Type="http://schemas.openxmlformats.org/officeDocument/2006/relationships/tags" Target="../tags/tag257.xml" /><Relationship Id="rId36" Type="http://schemas.openxmlformats.org/officeDocument/2006/relationships/tags" Target="../tags/tag258.xml" /><Relationship Id="rId37" Type="http://schemas.openxmlformats.org/officeDocument/2006/relationships/tags" Target="../tags/tag259.xml" /><Relationship Id="rId38" Type="http://schemas.openxmlformats.org/officeDocument/2006/relationships/tags" Target="../tags/tag260.xml" /><Relationship Id="rId39" Type="http://schemas.openxmlformats.org/officeDocument/2006/relationships/tags" Target="../tags/tag261.xml" /><Relationship Id="rId4" Type="http://schemas.openxmlformats.org/officeDocument/2006/relationships/tags" Target="../tags/tag226.xml" /><Relationship Id="rId40" Type="http://schemas.openxmlformats.org/officeDocument/2006/relationships/tags" Target="../tags/tag262.xml" /><Relationship Id="rId41" Type="http://schemas.openxmlformats.org/officeDocument/2006/relationships/tags" Target="../tags/tag263.xml" /><Relationship Id="rId42" Type="http://schemas.openxmlformats.org/officeDocument/2006/relationships/image" Target="../media/image1.png" /><Relationship Id="rId43" Type="http://schemas.openxmlformats.org/officeDocument/2006/relationships/tags" Target="../tags/tag264.xml" /><Relationship Id="rId44" Type="http://schemas.openxmlformats.org/officeDocument/2006/relationships/image" Target="../media/image2.png" /><Relationship Id="rId45" Type="http://schemas.openxmlformats.org/officeDocument/2006/relationships/tags" Target="../tags/tag265.xml" /><Relationship Id="rId46" Type="http://schemas.openxmlformats.org/officeDocument/2006/relationships/image" Target="../media/image3.png" /><Relationship Id="rId47" Type="http://schemas.openxmlformats.org/officeDocument/2006/relationships/tags" Target="../tags/tag266.xml" /><Relationship Id="rId48" Type="http://schemas.openxmlformats.org/officeDocument/2006/relationships/image" Target="../media/image4.png" /><Relationship Id="rId49" Type="http://schemas.openxmlformats.org/officeDocument/2006/relationships/tags" Target="../tags/tag267.xml" /><Relationship Id="rId5" Type="http://schemas.openxmlformats.org/officeDocument/2006/relationships/tags" Target="../tags/tag227.xml" /><Relationship Id="rId50" Type="http://schemas.openxmlformats.org/officeDocument/2006/relationships/image" Target="../media/image5.png" /><Relationship Id="rId51" Type="http://schemas.openxmlformats.org/officeDocument/2006/relationships/tags" Target="../tags/tag268.xml" /><Relationship Id="rId52" Type="http://schemas.openxmlformats.org/officeDocument/2006/relationships/image" Target="../media/image6.png" /><Relationship Id="rId53" Type="http://schemas.openxmlformats.org/officeDocument/2006/relationships/tags" Target="../tags/tag269.xml" /><Relationship Id="rId54" Type="http://schemas.openxmlformats.org/officeDocument/2006/relationships/tags" Target="../tags/tag270.xml" /><Relationship Id="rId55" Type="http://schemas.openxmlformats.org/officeDocument/2006/relationships/image" Target="../media/image7.png" /><Relationship Id="rId56" Type="http://schemas.openxmlformats.org/officeDocument/2006/relationships/tags" Target="../tags/tag271.xml" /><Relationship Id="rId57" Type="http://schemas.openxmlformats.org/officeDocument/2006/relationships/tags" Target="../tags/tag272.xml" /><Relationship Id="rId58" Type="http://schemas.openxmlformats.org/officeDocument/2006/relationships/tags" Target="../tags/tag273.xml" /><Relationship Id="rId59" Type="http://schemas.openxmlformats.org/officeDocument/2006/relationships/tags" Target="../tags/tag274.xml" /><Relationship Id="rId6" Type="http://schemas.openxmlformats.org/officeDocument/2006/relationships/tags" Target="../tags/tag228.xml" /><Relationship Id="rId60" Type="http://schemas.openxmlformats.org/officeDocument/2006/relationships/tags" Target="../tags/tag275.xml" /><Relationship Id="rId61" Type="http://schemas.openxmlformats.org/officeDocument/2006/relationships/tags" Target="../tags/tag276.xml" /><Relationship Id="rId62" Type="http://schemas.openxmlformats.org/officeDocument/2006/relationships/tags" Target="../tags/tag277.xml" /><Relationship Id="rId63" Type="http://schemas.openxmlformats.org/officeDocument/2006/relationships/tags" Target="../tags/tag278.xml" /><Relationship Id="rId64" Type="http://schemas.openxmlformats.org/officeDocument/2006/relationships/tags" Target="../tags/tag279.xml" /><Relationship Id="rId65" Type="http://schemas.openxmlformats.org/officeDocument/2006/relationships/tags" Target="../tags/tag280.xml" /><Relationship Id="rId66" Type="http://schemas.openxmlformats.org/officeDocument/2006/relationships/tags" Target="../tags/tag281.xml" /><Relationship Id="rId67" Type="http://schemas.openxmlformats.org/officeDocument/2006/relationships/tags" Target="../tags/tag282.xml" /><Relationship Id="rId68" Type="http://schemas.openxmlformats.org/officeDocument/2006/relationships/tags" Target="../tags/tag283.xml" /><Relationship Id="rId69" Type="http://schemas.openxmlformats.org/officeDocument/2006/relationships/tags" Target="../tags/tag284.xml" /><Relationship Id="rId7" Type="http://schemas.openxmlformats.org/officeDocument/2006/relationships/tags" Target="../tags/tag229.xml" /><Relationship Id="rId70" Type="http://schemas.openxmlformats.org/officeDocument/2006/relationships/tags" Target="../tags/tag285.xml" /><Relationship Id="rId71" Type="http://schemas.openxmlformats.org/officeDocument/2006/relationships/tags" Target="../tags/tag286.xml" /><Relationship Id="rId72" Type="http://schemas.openxmlformats.org/officeDocument/2006/relationships/tags" Target="../tags/tag287.xml" /><Relationship Id="rId73" Type="http://schemas.openxmlformats.org/officeDocument/2006/relationships/tags" Target="../tags/tag288.xml" /><Relationship Id="rId74" Type="http://schemas.openxmlformats.org/officeDocument/2006/relationships/tags" Target="../tags/tag289.xml" /><Relationship Id="rId75" Type="http://schemas.openxmlformats.org/officeDocument/2006/relationships/tags" Target="../tags/tag290.xml" /><Relationship Id="rId76" Type="http://schemas.openxmlformats.org/officeDocument/2006/relationships/tags" Target="../tags/tag291.xml" /><Relationship Id="rId77" Type="http://schemas.openxmlformats.org/officeDocument/2006/relationships/tags" Target="../tags/tag292.xml" /><Relationship Id="rId78" Type="http://schemas.openxmlformats.org/officeDocument/2006/relationships/tags" Target="../tags/tag293.xml" /><Relationship Id="rId79" Type="http://schemas.openxmlformats.org/officeDocument/2006/relationships/tags" Target="../tags/tag294.xml" /><Relationship Id="rId8" Type="http://schemas.openxmlformats.org/officeDocument/2006/relationships/tags" Target="../tags/tag230.xml" /><Relationship Id="rId80" Type="http://schemas.openxmlformats.org/officeDocument/2006/relationships/tags" Target="../tags/tag295.xml" /><Relationship Id="rId81" Type="http://schemas.openxmlformats.org/officeDocument/2006/relationships/tags" Target="../tags/tag296.xml" /><Relationship Id="rId82" Type="http://schemas.openxmlformats.org/officeDocument/2006/relationships/tags" Target="../tags/tag297.xml" /><Relationship Id="rId83" Type="http://schemas.openxmlformats.org/officeDocument/2006/relationships/tags" Target="../tags/tag298.xml" /><Relationship Id="rId84" Type="http://schemas.openxmlformats.org/officeDocument/2006/relationships/tags" Target="../tags/tag299.xml" /><Relationship Id="rId85" Type="http://schemas.openxmlformats.org/officeDocument/2006/relationships/tags" Target="../tags/tag300.xml" /><Relationship Id="rId86" Type="http://schemas.openxmlformats.org/officeDocument/2006/relationships/tags" Target="../tags/tag301.xml" /><Relationship Id="rId87" Type="http://schemas.openxmlformats.org/officeDocument/2006/relationships/tags" Target="../tags/tag302.xml" /><Relationship Id="rId88" Type="http://schemas.openxmlformats.org/officeDocument/2006/relationships/tags" Target="../tags/tag303.xml" /><Relationship Id="rId89" Type="http://schemas.openxmlformats.org/officeDocument/2006/relationships/tags" Target="../tags/tag304.xml" /><Relationship Id="rId9" Type="http://schemas.openxmlformats.org/officeDocument/2006/relationships/tags" Target="../tags/tag231.xml" /><Relationship Id="rId90" Type="http://schemas.openxmlformats.org/officeDocument/2006/relationships/tags" Target="../tags/tag305.xml" /><Relationship Id="rId91" Type="http://schemas.openxmlformats.org/officeDocument/2006/relationships/tags" Target="../tags/tag306.xml" /><Relationship Id="rId92" Type="http://schemas.openxmlformats.org/officeDocument/2006/relationships/tags" Target="../tags/tag307.xml" /><Relationship Id="rId93" Type="http://schemas.openxmlformats.org/officeDocument/2006/relationships/tags" Target="../tags/tag308.xml" /><Relationship Id="rId94" Type="http://schemas.openxmlformats.org/officeDocument/2006/relationships/tags" Target="../tags/tag309.xml" /><Relationship Id="rId95" Type="http://schemas.openxmlformats.org/officeDocument/2006/relationships/tags" Target="../tags/tag310.xml" /><Relationship Id="rId96" Type="http://schemas.openxmlformats.org/officeDocument/2006/relationships/tags" Target="../tags/tag311.xml" /><Relationship Id="rId97" Type="http://schemas.openxmlformats.org/officeDocument/2006/relationships/tags" Target="../tags/tag312.xml" /><Relationship Id="rId9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3.xml" /><Relationship Id="rId10" Type="http://schemas.openxmlformats.org/officeDocument/2006/relationships/tags" Target="../tags/tag322.xml" /><Relationship Id="rId11" Type="http://schemas.openxmlformats.org/officeDocument/2006/relationships/tags" Target="../tags/tag323.xml" /><Relationship Id="rId12" Type="http://schemas.openxmlformats.org/officeDocument/2006/relationships/tags" Target="../tags/tag324.xml" /><Relationship Id="rId13" Type="http://schemas.openxmlformats.org/officeDocument/2006/relationships/tags" Target="../tags/tag325.xml" /><Relationship Id="rId14" Type="http://schemas.openxmlformats.org/officeDocument/2006/relationships/tags" Target="../tags/tag326.xml" /><Relationship Id="rId15" Type="http://schemas.openxmlformats.org/officeDocument/2006/relationships/tags" Target="../tags/tag327.xml" /><Relationship Id="rId16" Type="http://schemas.openxmlformats.org/officeDocument/2006/relationships/tags" Target="../tags/tag328.xml" /><Relationship Id="rId17" Type="http://schemas.openxmlformats.org/officeDocument/2006/relationships/tags" Target="../tags/tag329.xml" /><Relationship Id="rId18" Type="http://schemas.openxmlformats.org/officeDocument/2006/relationships/tags" Target="../tags/tag330.xml" /><Relationship Id="rId19" Type="http://schemas.openxmlformats.org/officeDocument/2006/relationships/tags" Target="../tags/tag331.xml" /><Relationship Id="rId2" Type="http://schemas.openxmlformats.org/officeDocument/2006/relationships/tags" Target="../tags/tag314.xml" /><Relationship Id="rId20" Type="http://schemas.openxmlformats.org/officeDocument/2006/relationships/tags" Target="../tags/tag332.xml" /><Relationship Id="rId21" Type="http://schemas.openxmlformats.org/officeDocument/2006/relationships/tags" Target="../tags/tag333.xml" /><Relationship Id="rId22" Type="http://schemas.openxmlformats.org/officeDocument/2006/relationships/tags" Target="../tags/tag334.xml" /><Relationship Id="rId23" Type="http://schemas.openxmlformats.org/officeDocument/2006/relationships/tags" Target="../tags/tag335.xml" /><Relationship Id="rId24" Type="http://schemas.openxmlformats.org/officeDocument/2006/relationships/tags" Target="../tags/tag336.xml" /><Relationship Id="rId25" Type="http://schemas.openxmlformats.org/officeDocument/2006/relationships/tags" Target="../tags/tag337.xml" /><Relationship Id="rId26" Type="http://schemas.openxmlformats.org/officeDocument/2006/relationships/tags" Target="../tags/tag338.xml" /><Relationship Id="rId27" Type="http://schemas.openxmlformats.org/officeDocument/2006/relationships/tags" Target="../tags/tag339.xml" /><Relationship Id="rId28" Type="http://schemas.openxmlformats.org/officeDocument/2006/relationships/tags" Target="../tags/tag340.xml" /><Relationship Id="rId29" Type="http://schemas.openxmlformats.org/officeDocument/2006/relationships/tags" Target="../tags/tag341.xml" /><Relationship Id="rId3" Type="http://schemas.openxmlformats.org/officeDocument/2006/relationships/tags" Target="../tags/tag315.xml" /><Relationship Id="rId30" Type="http://schemas.openxmlformats.org/officeDocument/2006/relationships/tags" Target="../tags/tag342.xml" /><Relationship Id="rId31" Type="http://schemas.openxmlformats.org/officeDocument/2006/relationships/tags" Target="../tags/tag343.xml" /><Relationship Id="rId32" Type="http://schemas.openxmlformats.org/officeDocument/2006/relationships/tags" Target="../tags/tag344.xml" /><Relationship Id="rId33" Type="http://schemas.openxmlformats.org/officeDocument/2006/relationships/tags" Target="../tags/tag345.xml" /><Relationship Id="rId34" Type="http://schemas.openxmlformats.org/officeDocument/2006/relationships/tags" Target="../tags/tag346.xml" /><Relationship Id="rId35" Type="http://schemas.openxmlformats.org/officeDocument/2006/relationships/tags" Target="../tags/tag347.xml" /><Relationship Id="rId36" Type="http://schemas.openxmlformats.org/officeDocument/2006/relationships/tags" Target="../tags/tag348.xml" /><Relationship Id="rId37" Type="http://schemas.openxmlformats.org/officeDocument/2006/relationships/tags" Target="../tags/tag349.xml" /><Relationship Id="rId38" Type="http://schemas.openxmlformats.org/officeDocument/2006/relationships/tags" Target="../tags/tag350.xml" /><Relationship Id="rId39" Type="http://schemas.openxmlformats.org/officeDocument/2006/relationships/tags" Target="../tags/tag351.xml" /><Relationship Id="rId4" Type="http://schemas.openxmlformats.org/officeDocument/2006/relationships/tags" Target="../tags/tag316.xml" /><Relationship Id="rId40" Type="http://schemas.openxmlformats.org/officeDocument/2006/relationships/tags" Target="../tags/tag352.xml" /><Relationship Id="rId41" Type="http://schemas.openxmlformats.org/officeDocument/2006/relationships/tags" Target="../tags/tag353.xml" /><Relationship Id="rId42" Type="http://schemas.openxmlformats.org/officeDocument/2006/relationships/image" Target="../media/image1.png" /><Relationship Id="rId43" Type="http://schemas.openxmlformats.org/officeDocument/2006/relationships/tags" Target="../tags/tag354.xml" /><Relationship Id="rId44" Type="http://schemas.openxmlformats.org/officeDocument/2006/relationships/image" Target="../media/image2.png" /><Relationship Id="rId45" Type="http://schemas.openxmlformats.org/officeDocument/2006/relationships/tags" Target="../tags/tag355.xml" /><Relationship Id="rId46" Type="http://schemas.openxmlformats.org/officeDocument/2006/relationships/image" Target="../media/image3.png" /><Relationship Id="rId47" Type="http://schemas.openxmlformats.org/officeDocument/2006/relationships/tags" Target="../tags/tag356.xml" /><Relationship Id="rId48" Type="http://schemas.openxmlformats.org/officeDocument/2006/relationships/image" Target="../media/image4.png" /><Relationship Id="rId49" Type="http://schemas.openxmlformats.org/officeDocument/2006/relationships/tags" Target="../tags/tag357.xml" /><Relationship Id="rId5" Type="http://schemas.openxmlformats.org/officeDocument/2006/relationships/tags" Target="../tags/tag317.xml" /><Relationship Id="rId50" Type="http://schemas.openxmlformats.org/officeDocument/2006/relationships/image" Target="../media/image5.png" /><Relationship Id="rId51" Type="http://schemas.openxmlformats.org/officeDocument/2006/relationships/tags" Target="../tags/tag358.xml" /><Relationship Id="rId52" Type="http://schemas.openxmlformats.org/officeDocument/2006/relationships/image" Target="../media/image6.png" /><Relationship Id="rId53" Type="http://schemas.openxmlformats.org/officeDocument/2006/relationships/tags" Target="../tags/tag359.xml" /><Relationship Id="rId54" Type="http://schemas.openxmlformats.org/officeDocument/2006/relationships/tags" Target="../tags/tag360.xml" /><Relationship Id="rId55" Type="http://schemas.openxmlformats.org/officeDocument/2006/relationships/tags" Target="../tags/tag361.xml" /><Relationship Id="rId56" Type="http://schemas.openxmlformats.org/officeDocument/2006/relationships/tags" Target="../tags/tag362.xml" /><Relationship Id="rId57" Type="http://schemas.openxmlformats.org/officeDocument/2006/relationships/tags" Target="../tags/tag363.xml" /><Relationship Id="rId58" Type="http://schemas.openxmlformats.org/officeDocument/2006/relationships/tags" Target="../tags/tag364.xml" /><Relationship Id="rId59" Type="http://schemas.openxmlformats.org/officeDocument/2006/relationships/tags" Target="../tags/tag365.xml" /><Relationship Id="rId6" Type="http://schemas.openxmlformats.org/officeDocument/2006/relationships/tags" Target="../tags/tag318.xml" /><Relationship Id="rId60" Type="http://schemas.openxmlformats.org/officeDocument/2006/relationships/tags" Target="../tags/tag366.xml" /><Relationship Id="rId61" Type="http://schemas.openxmlformats.org/officeDocument/2006/relationships/tags" Target="../tags/tag367.xml" /><Relationship Id="rId62" Type="http://schemas.openxmlformats.org/officeDocument/2006/relationships/tags" Target="../tags/tag368.xml" /><Relationship Id="rId63" Type="http://schemas.openxmlformats.org/officeDocument/2006/relationships/tags" Target="../tags/tag369.xml" /><Relationship Id="rId64" Type="http://schemas.openxmlformats.org/officeDocument/2006/relationships/tags" Target="../tags/tag370.xml" /><Relationship Id="rId65" Type="http://schemas.openxmlformats.org/officeDocument/2006/relationships/tags" Target="../tags/tag371.xml" /><Relationship Id="rId66" Type="http://schemas.openxmlformats.org/officeDocument/2006/relationships/tags" Target="../tags/tag372.xml" /><Relationship Id="rId67" Type="http://schemas.openxmlformats.org/officeDocument/2006/relationships/tags" Target="../tags/tag373.xml" /><Relationship Id="rId68" Type="http://schemas.openxmlformats.org/officeDocument/2006/relationships/tags" Target="../tags/tag374.xml" /><Relationship Id="rId69" Type="http://schemas.openxmlformats.org/officeDocument/2006/relationships/tags" Target="../tags/tag375.xml" /><Relationship Id="rId7" Type="http://schemas.openxmlformats.org/officeDocument/2006/relationships/tags" Target="../tags/tag319.xml" /><Relationship Id="rId70" Type="http://schemas.openxmlformats.org/officeDocument/2006/relationships/tags" Target="../tags/tag376.xml" /><Relationship Id="rId71" Type="http://schemas.openxmlformats.org/officeDocument/2006/relationships/tags" Target="../tags/tag377.xml" /><Relationship Id="rId72" Type="http://schemas.openxmlformats.org/officeDocument/2006/relationships/tags" Target="../tags/tag378.xml" /><Relationship Id="rId73" Type="http://schemas.openxmlformats.org/officeDocument/2006/relationships/tags" Target="../tags/tag379.xml" /><Relationship Id="rId74" Type="http://schemas.openxmlformats.org/officeDocument/2006/relationships/tags" Target="../tags/tag380.xml" /><Relationship Id="rId75" Type="http://schemas.openxmlformats.org/officeDocument/2006/relationships/tags" Target="../tags/tag381.xml" /><Relationship Id="rId76" Type="http://schemas.openxmlformats.org/officeDocument/2006/relationships/tags" Target="../tags/tag382.xml" /><Relationship Id="rId77" Type="http://schemas.openxmlformats.org/officeDocument/2006/relationships/slideMaster" Target="../slideMasters/slideMaster2.xml" /><Relationship Id="rId8" Type="http://schemas.openxmlformats.org/officeDocument/2006/relationships/tags" Target="../tags/tag320.xml" /><Relationship Id="rId9" Type="http://schemas.openxmlformats.org/officeDocument/2006/relationships/tags" Target="../tags/tag321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3.xml" /><Relationship Id="rId10" Type="http://schemas.openxmlformats.org/officeDocument/2006/relationships/tags" Target="../tags/tag392.xml" /><Relationship Id="rId11" Type="http://schemas.openxmlformats.org/officeDocument/2006/relationships/tags" Target="../tags/tag393.xml" /><Relationship Id="rId12" Type="http://schemas.openxmlformats.org/officeDocument/2006/relationships/tags" Target="../tags/tag394.xml" /><Relationship Id="rId13" Type="http://schemas.openxmlformats.org/officeDocument/2006/relationships/tags" Target="../tags/tag395.xml" /><Relationship Id="rId14" Type="http://schemas.openxmlformats.org/officeDocument/2006/relationships/tags" Target="../tags/tag396.xml" /><Relationship Id="rId15" Type="http://schemas.openxmlformats.org/officeDocument/2006/relationships/tags" Target="../tags/tag397.xml" /><Relationship Id="rId16" Type="http://schemas.openxmlformats.org/officeDocument/2006/relationships/tags" Target="../tags/tag398.xml" /><Relationship Id="rId17" Type="http://schemas.openxmlformats.org/officeDocument/2006/relationships/tags" Target="../tags/tag399.xml" /><Relationship Id="rId18" Type="http://schemas.openxmlformats.org/officeDocument/2006/relationships/tags" Target="../tags/tag400.xml" /><Relationship Id="rId19" Type="http://schemas.openxmlformats.org/officeDocument/2006/relationships/tags" Target="../tags/tag401.xml" /><Relationship Id="rId2" Type="http://schemas.openxmlformats.org/officeDocument/2006/relationships/tags" Target="../tags/tag384.xml" /><Relationship Id="rId20" Type="http://schemas.openxmlformats.org/officeDocument/2006/relationships/tags" Target="../tags/tag402.xml" /><Relationship Id="rId21" Type="http://schemas.openxmlformats.org/officeDocument/2006/relationships/tags" Target="../tags/tag403.xml" /><Relationship Id="rId22" Type="http://schemas.openxmlformats.org/officeDocument/2006/relationships/tags" Target="../tags/tag404.xml" /><Relationship Id="rId23" Type="http://schemas.openxmlformats.org/officeDocument/2006/relationships/tags" Target="../tags/tag405.xml" /><Relationship Id="rId24" Type="http://schemas.openxmlformats.org/officeDocument/2006/relationships/tags" Target="../tags/tag406.xml" /><Relationship Id="rId25" Type="http://schemas.openxmlformats.org/officeDocument/2006/relationships/tags" Target="../tags/tag407.xml" /><Relationship Id="rId26" Type="http://schemas.openxmlformats.org/officeDocument/2006/relationships/tags" Target="../tags/tag408.xml" /><Relationship Id="rId27" Type="http://schemas.openxmlformats.org/officeDocument/2006/relationships/tags" Target="../tags/tag409.xml" /><Relationship Id="rId28" Type="http://schemas.openxmlformats.org/officeDocument/2006/relationships/tags" Target="../tags/tag410.xml" /><Relationship Id="rId29" Type="http://schemas.openxmlformats.org/officeDocument/2006/relationships/tags" Target="../tags/tag411.xml" /><Relationship Id="rId3" Type="http://schemas.openxmlformats.org/officeDocument/2006/relationships/tags" Target="../tags/tag385.xml" /><Relationship Id="rId30" Type="http://schemas.openxmlformats.org/officeDocument/2006/relationships/tags" Target="../tags/tag412.xml" /><Relationship Id="rId31" Type="http://schemas.openxmlformats.org/officeDocument/2006/relationships/tags" Target="../tags/tag413.xml" /><Relationship Id="rId32" Type="http://schemas.openxmlformats.org/officeDocument/2006/relationships/tags" Target="../tags/tag414.xml" /><Relationship Id="rId33" Type="http://schemas.openxmlformats.org/officeDocument/2006/relationships/tags" Target="../tags/tag415.xml" /><Relationship Id="rId34" Type="http://schemas.openxmlformats.org/officeDocument/2006/relationships/tags" Target="../tags/tag416.xml" /><Relationship Id="rId35" Type="http://schemas.openxmlformats.org/officeDocument/2006/relationships/tags" Target="../tags/tag417.xml" /><Relationship Id="rId36" Type="http://schemas.openxmlformats.org/officeDocument/2006/relationships/tags" Target="../tags/tag418.xml" /><Relationship Id="rId37" Type="http://schemas.openxmlformats.org/officeDocument/2006/relationships/tags" Target="../tags/tag419.xml" /><Relationship Id="rId38" Type="http://schemas.openxmlformats.org/officeDocument/2006/relationships/tags" Target="../tags/tag420.xml" /><Relationship Id="rId39" Type="http://schemas.openxmlformats.org/officeDocument/2006/relationships/tags" Target="../tags/tag421.xml" /><Relationship Id="rId4" Type="http://schemas.openxmlformats.org/officeDocument/2006/relationships/tags" Target="../tags/tag386.xml" /><Relationship Id="rId40" Type="http://schemas.openxmlformats.org/officeDocument/2006/relationships/tags" Target="../tags/tag422.xml" /><Relationship Id="rId41" Type="http://schemas.openxmlformats.org/officeDocument/2006/relationships/tags" Target="../tags/tag423.xml" /><Relationship Id="rId42" Type="http://schemas.openxmlformats.org/officeDocument/2006/relationships/image" Target="../media/image1.png" /><Relationship Id="rId43" Type="http://schemas.openxmlformats.org/officeDocument/2006/relationships/tags" Target="../tags/tag424.xml" /><Relationship Id="rId44" Type="http://schemas.openxmlformats.org/officeDocument/2006/relationships/image" Target="../media/image2.png" /><Relationship Id="rId45" Type="http://schemas.openxmlformats.org/officeDocument/2006/relationships/tags" Target="../tags/tag425.xml" /><Relationship Id="rId46" Type="http://schemas.openxmlformats.org/officeDocument/2006/relationships/image" Target="../media/image3.png" /><Relationship Id="rId47" Type="http://schemas.openxmlformats.org/officeDocument/2006/relationships/tags" Target="../tags/tag426.xml" /><Relationship Id="rId48" Type="http://schemas.openxmlformats.org/officeDocument/2006/relationships/image" Target="../media/image4.png" /><Relationship Id="rId49" Type="http://schemas.openxmlformats.org/officeDocument/2006/relationships/tags" Target="../tags/tag427.xml" /><Relationship Id="rId5" Type="http://schemas.openxmlformats.org/officeDocument/2006/relationships/tags" Target="../tags/tag387.xml" /><Relationship Id="rId50" Type="http://schemas.openxmlformats.org/officeDocument/2006/relationships/image" Target="../media/image5.png" /><Relationship Id="rId51" Type="http://schemas.openxmlformats.org/officeDocument/2006/relationships/tags" Target="../tags/tag428.xml" /><Relationship Id="rId52" Type="http://schemas.openxmlformats.org/officeDocument/2006/relationships/image" Target="../media/image6.png" /><Relationship Id="rId53" Type="http://schemas.openxmlformats.org/officeDocument/2006/relationships/tags" Target="../tags/tag429.xml" /><Relationship Id="rId54" Type="http://schemas.openxmlformats.org/officeDocument/2006/relationships/tags" Target="../tags/tag430.xml" /><Relationship Id="rId55" Type="http://schemas.openxmlformats.org/officeDocument/2006/relationships/tags" Target="../tags/tag431.xml" /><Relationship Id="rId56" Type="http://schemas.openxmlformats.org/officeDocument/2006/relationships/tags" Target="../tags/tag432.xml" /><Relationship Id="rId57" Type="http://schemas.openxmlformats.org/officeDocument/2006/relationships/tags" Target="../tags/tag433.xml" /><Relationship Id="rId58" Type="http://schemas.openxmlformats.org/officeDocument/2006/relationships/tags" Target="../tags/tag434.xml" /><Relationship Id="rId59" Type="http://schemas.openxmlformats.org/officeDocument/2006/relationships/tags" Target="../tags/tag435.xml" /><Relationship Id="rId6" Type="http://schemas.openxmlformats.org/officeDocument/2006/relationships/tags" Target="../tags/tag388.xml" /><Relationship Id="rId60" Type="http://schemas.openxmlformats.org/officeDocument/2006/relationships/tags" Target="../tags/tag436.xml" /><Relationship Id="rId61" Type="http://schemas.openxmlformats.org/officeDocument/2006/relationships/tags" Target="../tags/tag437.xml" /><Relationship Id="rId62" Type="http://schemas.openxmlformats.org/officeDocument/2006/relationships/tags" Target="../tags/tag438.xml" /><Relationship Id="rId63" Type="http://schemas.openxmlformats.org/officeDocument/2006/relationships/tags" Target="../tags/tag439.xml" /><Relationship Id="rId64" Type="http://schemas.openxmlformats.org/officeDocument/2006/relationships/tags" Target="../tags/tag440.xml" /><Relationship Id="rId65" Type="http://schemas.openxmlformats.org/officeDocument/2006/relationships/tags" Target="../tags/tag441.xml" /><Relationship Id="rId66" Type="http://schemas.openxmlformats.org/officeDocument/2006/relationships/tags" Target="../tags/tag442.xml" /><Relationship Id="rId67" Type="http://schemas.openxmlformats.org/officeDocument/2006/relationships/tags" Target="../tags/tag443.xml" /><Relationship Id="rId68" Type="http://schemas.openxmlformats.org/officeDocument/2006/relationships/tags" Target="../tags/tag444.xml" /><Relationship Id="rId69" Type="http://schemas.openxmlformats.org/officeDocument/2006/relationships/tags" Target="../tags/tag445.xml" /><Relationship Id="rId7" Type="http://schemas.openxmlformats.org/officeDocument/2006/relationships/tags" Target="../tags/tag389.xml" /><Relationship Id="rId70" Type="http://schemas.openxmlformats.org/officeDocument/2006/relationships/tags" Target="../tags/tag446.xml" /><Relationship Id="rId71" Type="http://schemas.openxmlformats.org/officeDocument/2006/relationships/tags" Target="../tags/tag447.xml" /><Relationship Id="rId72" Type="http://schemas.openxmlformats.org/officeDocument/2006/relationships/tags" Target="../tags/tag448.xml" /><Relationship Id="rId73" Type="http://schemas.openxmlformats.org/officeDocument/2006/relationships/tags" Target="../tags/tag449.xml" /><Relationship Id="rId74" Type="http://schemas.openxmlformats.org/officeDocument/2006/relationships/tags" Target="../tags/tag450.xml" /><Relationship Id="rId75" Type="http://schemas.openxmlformats.org/officeDocument/2006/relationships/tags" Target="../tags/tag451.xml" /><Relationship Id="rId76" Type="http://schemas.openxmlformats.org/officeDocument/2006/relationships/tags" Target="../tags/tag452.xml" /><Relationship Id="rId77" Type="http://schemas.openxmlformats.org/officeDocument/2006/relationships/tags" Target="../tags/tag453.xml" /><Relationship Id="rId78" Type="http://schemas.openxmlformats.org/officeDocument/2006/relationships/tags" Target="../tags/tag45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90.xml" /><Relationship Id="rId9" Type="http://schemas.openxmlformats.org/officeDocument/2006/relationships/tags" Target="../tags/tag39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5.xml" /><Relationship Id="rId10" Type="http://schemas.openxmlformats.org/officeDocument/2006/relationships/tags" Target="../tags/tag464.xml" /><Relationship Id="rId11" Type="http://schemas.openxmlformats.org/officeDocument/2006/relationships/tags" Target="../tags/tag465.xml" /><Relationship Id="rId12" Type="http://schemas.openxmlformats.org/officeDocument/2006/relationships/tags" Target="../tags/tag466.xml" /><Relationship Id="rId13" Type="http://schemas.openxmlformats.org/officeDocument/2006/relationships/tags" Target="../tags/tag467.xml" /><Relationship Id="rId14" Type="http://schemas.openxmlformats.org/officeDocument/2006/relationships/tags" Target="../tags/tag468.xml" /><Relationship Id="rId15" Type="http://schemas.openxmlformats.org/officeDocument/2006/relationships/tags" Target="../tags/tag469.xml" /><Relationship Id="rId16" Type="http://schemas.openxmlformats.org/officeDocument/2006/relationships/tags" Target="../tags/tag470.xml" /><Relationship Id="rId17" Type="http://schemas.openxmlformats.org/officeDocument/2006/relationships/tags" Target="../tags/tag471.xml" /><Relationship Id="rId18" Type="http://schemas.openxmlformats.org/officeDocument/2006/relationships/tags" Target="../tags/tag472.xml" /><Relationship Id="rId19" Type="http://schemas.openxmlformats.org/officeDocument/2006/relationships/tags" Target="../tags/tag473.xml" /><Relationship Id="rId2" Type="http://schemas.openxmlformats.org/officeDocument/2006/relationships/tags" Target="../tags/tag456.xml" /><Relationship Id="rId20" Type="http://schemas.openxmlformats.org/officeDocument/2006/relationships/tags" Target="../tags/tag474.xml" /><Relationship Id="rId21" Type="http://schemas.openxmlformats.org/officeDocument/2006/relationships/tags" Target="../tags/tag475.xml" /><Relationship Id="rId22" Type="http://schemas.openxmlformats.org/officeDocument/2006/relationships/tags" Target="../tags/tag476.xml" /><Relationship Id="rId23" Type="http://schemas.openxmlformats.org/officeDocument/2006/relationships/tags" Target="../tags/tag477.xml" /><Relationship Id="rId24" Type="http://schemas.openxmlformats.org/officeDocument/2006/relationships/tags" Target="../tags/tag478.xml" /><Relationship Id="rId25" Type="http://schemas.openxmlformats.org/officeDocument/2006/relationships/tags" Target="../tags/tag479.xml" /><Relationship Id="rId26" Type="http://schemas.openxmlformats.org/officeDocument/2006/relationships/tags" Target="../tags/tag480.xml" /><Relationship Id="rId27" Type="http://schemas.openxmlformats.org/officeDocument/2006/relationships/tags" Target="../tags/tag481.xml" /><Relationship Id="rId28" Type="http://schemas.openxmlformats.org/officeDocument/2006/relationships/tags" Target="../tags/tag482.xml" /><Relationship Id="rId29" Type="http://schemas.openxmlformats.org/officeDocument/2006/relationships/tags" Target="../tags/tag483.xml" /><Relationship Id="rId3" Type="http://schemas.openxmlformats.org/officeDocument/2006/relationships/tags" Target="../tags/tag457.xml" /><Relationship Id="rId30" Type="http://schemas.openxmlformats.org/officeDocument/2006/relationships/tags" Target="../tags/tag484.xml" /><Relationship Id="rId31" Type="http://schemas.openxmlformats.org/officeDocument/2006/relationships/tags" Target="../tags/tag485.xml" /><Relationship Id="rId32" Type="http://schemas.openxmlformats.org/officeDocument/2006/relationships/tags" Target="../tags/tag486.xml" /><Relationship Id="rId33" Type="http://schemas.openxmlformats.org/officeDocument/2006/relationships/tags" Target="../tags/tag487.xml" /><Relationship Id="rId34" Type="http://schemas.openxmlformats.org/officeDocument/2006/relationships/tags" Target="../tags/tag488.xml" /><Relationship Id="rId35" Type="http://schemas.openxmlformats.org/officeDocument/2006/relationships/tags" Target="../tags/tag489.xml" /><Relationship Id="rId36" Type="http://schemas.openxmlformats.org/officeDocument/2006/relationships/tags" Target="../tags/tag490.xml" /><Relationship Id="rId37" Type="http://schemas.openxmlformats.org/officeDocument/2006/relationships/tags" Target="../tags/tag491.xml" /><Relationship Id="rId38" Type="http://schemas.openxmlformats.org/officeDocument/2006/relationships/tags" Target="../tags/tag492.xml" /><Relationship Id="rId39" Type="http://schemas.openxmlformats.org/officeDocument/2006/relationships/tags" Target="../tags/tag493.xml" /><Relationship Id="rId4" Type="http://schemas.openxmlformats.org/officeDocument/2006/relationships/tags" Target="../tags/tag458.xml" /><Relationship Id="rId40" Type="http://schemas.openxmlformats.org/officeDocument/2006/relationships/tags" Target="../tags/tag494.xml" /><Relationship Id="rId41" Type="http://schemas.openxmlformats.org/officeDocument/2006/relationships/tags" Target="../tags/tag495.xml" /><Relationship Id="rId42" Type="http://schemas.openxmlformats.org/officeDocument/2006/relationships/image" Target="../media/image1.png" /><Relationship Id="rId43" Type="http://schemas.openxmlformats.org/officeDocument/2006/relationships/tags" Target="../tags/tag496.xml" /><Relationship Id="rId44" Type="http://schemas.openxmlformats.org/officeDocument/2006/relationships/image" Target="../media/image2.png" /><Relationship Id="rId45" Type="http://schemas.openxmlformats.org/officeDocument/2006/relationships/tags" Target="../tags/tag497.xml" /><Relationship Id="rId46" Type="http://schemas.openxmlformats.org/officeDocument/2006/relationships/image" Target="../media/image3.png" /><Relationship Id="rId47" Type="http://schemas.openxmlformats.org/officeDocument/2006/relationships/tags" Target="../tags/tag498.xml" /><Relationship Id="rId48" Type="http://schemas.openxmlformats.org/officeDocument/2006/relationships/image" Target="../media/image4.png" /><Relationship Id="rId49" Type="http://schemas.openxmlformats.org/officeDocument/2006/relationships/tags" Target="../tags/tag499.xml" /><Relationship Id="rId5" Type="http://schemas.openxmlformats.org/officeDocument/2006/relationships/tags" Target="../tags/tag459.xml" /><Relationship Id="rId50" Type="http://schemas.openxmlformats.org/officeDocument/2006/relationships/image" Target="../media/image5.png" /><Relationship Id="rId51" Type="http://schemas.openxmlformats.org/officeDocument/2006/relationships/tags" Target="../tags/tag500.xml" /><Relationship Id="rId52" Type="http://schemas.openxmlformats.org/officeDocument/2006/relationships/image" Target="../media/image6.png" /><Relationship Id="rId53" Type="http://schemas.openxmlformats.org/officeDocument/2006/relationships/tags" Target="../tags/tag501.xml" /><Relationship Id="rId54" Type="http://schemas.openxmlformats.org/officeDocument/2006/relationships/tags" Target="../tags/tag502.xml" /><Relationship Id="rId55" Type="http://schemas.openxmlformats.org/officeDocument/2006/relationships/tags" Target="../tags/tag503.xml" /><Relationship Id="rId56" Type="http://schemas.openxmlformats.org/officeDocument/2006/relationships/tags" Target="../tags/tag504.xml" /><Relationship Id="rId57" Type="http://schemas.openxmlformats.org/officeDocument/2006/relationships/tags" Target="../tags/tag505.xml" /><Relationship Id="rId58" Type="http://schemas.openxmlformats.org/officeDocument/2006/relationships/tags" Target="../tags/tag506.xml" /><Relationship Id="rId59" Type="http://schemas.openxmlformats.org/officeDocument/2006/relationships/tags" Target="../tags/tag507.xml" /><Relationship Id="rId6" Type="http://schemas.openxmlformats.org/officeDocument/2006/relationships/tags" Target="../tags/tag460.xml" /><Relationship Id="rId60" Type="http://schemas.openxmlformats.org/officeDocument/2006/relationships/tags" Target="../tags/tag508.xml" /><Relationship Id="rId61" Type="http://schemas.openxmlformats.org/officeDocument/2006/relationships/tags" Target="../tags/tag509.xml" /><Relationship Id="rId62" Type="http://schemas.openxmlformats.org/officeDocument/2006/relationships/tags" Target="../tags/tag510.xml" /><Relationship Id="rId63" Type="http://schemas.openxmlformats.org/officeDocument/2006/relationships/tags" Target="../tags/tag511.xml" /><Relationship Id="rId64" Type="http://schemas.openxmlformats.org/officeDocument/2006/relationships/tags" Target="../tags/tag512.xml" /><Relationship Id="rId65" Type="http://schemas.openxmlformats.org/officeDocument/2006/relationships/tags" Target="../tags/tag513.xml" /><Relationship Id="rId66" Type="http://schemas.openxmlformats.org/officeDocument/2006/relationships/tags" Target="../tags/tag514.xml" /><Relationship Id="rId67" Type="http://schemas.openxmlformats.org/officeDocument/2006/relationships/tags" Target="../tags/tag515.xml" /><Relationship Id="rId68" Type="http://schemas.openxmlformats.org/officeDocument/2006/relationships/tags" Target="../tags/tag516.xml" /><Relationship Id="rId69" Type="http://schemas.openxmlformats.org/officeDocument/2006/relationships/tags" Target="../tags/tag517.xml" /><Relationship Id="rId7" Type="http://schemas.openxmlformats.org/officeDocument/2006/relationships/tags" Target="../tags/tag461.xml" /><Relationship Id="rId70" Type="http://schemas.openxmlformats.org/officeDocument/2006/relationships/tags" Target="../tags/tag518.xml" /><Relationship Id="rId71" Type="http://schemas.openxmlformats.org/officeDocument/2006/relationships/tags" Target="../tags/tag519.xml" /><Relationship Id="rId72" Type="http://schemas.openxmlformats.org/officeDocument/2006/relationships/tags" Target="../tags/tag520.xml" /><Relationship Id="rId73" Type="http://schemas.openxmlformats.org/officeDocument/2006/relationships/tags" Target="../tags/tag521.xml" /><Relationship Id="rId74" Type="http://schemas.openxmlformats.org/officeDocument/2006/relationships/tags" Target="../tags/tag52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462.xml" /><Relationship Id="rId9" Type="http://schemas.openxmlformats.org/officeDocument/2006/relationships/tags" Target="../tags/tag46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3.xml" /><Relationship Id="rId10" Type="http://schemas.openxmlformats.org/officeDocument/2006/relationships/tags" Target="../tags/tag532.xml" /><Relationship Id="rId11" Type="http://schemas.openxmlformats.org/officeDocument/2006/relationships/tags" Target="../tags/tag533.xml" /><Relationship Id="rId12" Type="http://schemas.openxmlformats.org/officeDocument/2006/relationships/tags" Target="../tags/tag534.xml" /><Relationship Id="rId13" Type="http://schemas.openxmlformats.org/officeDocument/2006/relationships/tags" Target="../tags/tag535.xml" /><Relationship Id="rId14" Type="http://schemas.openxmlformats.org/officeDocument/2006/relationships/tags" Target="../tags/tag536.xml" /><Relationship Id="rId15" Type="http://schemas.openxmlformats.org/officeDocument/2006/relationships/tags" Target="../tags/tag537.xml" /><Relationship Id="rId16" Type="http://schemas.openxmlformats.org/officeDocument/2006/relationships/tags" Target="../tags/tag538.xml" /><Relationship Id="rId17" Type="http://schemas.openxmlformats.org/officeDocument/2006/relationships/tags" Target="../tags/tag539.xml" /><Relationship Id="rId18" Type="http://schemas.openxmlformats.org/officeDocument/2006/relationships/image" Target="../media/image6.png" /><Relationship Id="rId19" Type="http://schemas.openxmlformats.org/officeDocument/2006/relationships/tags" Target="../tags/tag540.xml" /><Relationship Id="rId2" Type="http://schemas.openxmlformats.org/officeDocument/2006/relationships/tags" Target="../tags/tag524.xml" /><Relationship Id="rId20" Type="http://schemas.openxmlformats.org/officeDocument/2006/relationships/image" Target="../media/image5.png" /><Relationship Id="rId21" Type="http://schemas.openxmlformats.org/officeDocument/2006/relationships/tags" Target="../tags/tag541.xml" /><Relationship Id="rId22" Type="http://schemas.openxmlformats.org/officeDocument/2006/relationships/image" Target="../media/image4.png" /><Relationship Id="rId23" Type="http://schemas.openxmlformats.org/officeDocument/2006/relationships/tags" Target="../tags/tag542.xml" /><Relationship Id="rId24" Type="http://schemas.openxmlformats.org/officeDocument/2006/relationships/image" Target="../media/image3.png" /><Relationship Id="rId25" Type="http://schemas.openxmlformats.org/officeDocument/2006/relationships/tags" Target="../tags/tag543.xml" /><Relationship Id="rId26" Type="http://schemas.openxmlformats.org/officeDocument/2006/relationships/image" Target="../media/image2.png" /><Relationship Id="rId27" Type="http://schemas.openxmlformats.org/officeDocument/2006/relationships/tags" Target="../tags/tag544.xml" /><Relationship Id="rId28" Type="http://schemas.openxmlformats.org/officeDocument/2006/relationships/image" Target="../media/image1.png" /><Relationship Id="rId29" Type="http://schemas.openxmlformats.org/officeDocument/2006/relationships/tags" Target="../tags/tag545.xml" /><Relationship Id="rId3" Type="http://schemas.openxmlformats.org/officeDocument/2006/relationships/tags" Target="../tags/tag525.xml" /><Relationship Id="rId30" Type="http://schemas.openxmlformats.org/officeDocument/2006/relationships/tags" Target="../tags/tag546.xml" /><Relationship Id="rId31" Type="http://schemas.openxmlformats.org/officeDocument/2006/relationships/tags" Target="../tags/tag547.xml" /><Relationship Id="rId32" Type="http://schemas.openxmlformats.org/officeDocument/2006/relationships/tags" Target="../tags/tag548.xml" /><Relationship Id="rId33" Type="http://schemas.openxmlformats.org/officeDocument/2006/relationships/tags" Target="../tags/tag549.xml" /><Relationship Id="rId34" Type="http://schemas.openxmlformats.org/officeDocument/2006/relationships/tags" Target="../tags/tag550.xml" /><Relationship Id="rId35" Type="http://schemas.openxmlformats.org/officeDocument/2006/relationships/tags" Target="../tags/tag551.xml" /><Relationship Id="rId36" Type="http://schemas.openxmlformats.org/officeDocument/2006/relationships/tags" Target="../tags/tag552.xml" /><Relationship Id="rId37" Type="http://schemas.openxmlformats.org/officeDocument/2006/relationships/tags" Target="../tags/tag553.xml" /><Relationship Id="rId38" Type="http://schemas.openxmlformats.org/officeDocument/2006/relationships/tags" Target="../tags/tag554.xml" /><Relationship Id="rId39" Type="http://schemas.openxmlformats.org/officeDocument/2006/relationships/tags" Target="../tags/tag555.xml" /><Relationship Id="rId4" Type="http://schemas.openxmlformats.org/officeDocument/2006/relationships/tags" Target="../tags/tag526.xml" /><Relationship Id="rId40" Type="http://schemas.openxmlformats.org/officeDocument/2006/relationships/tags" Target="../tags/tag556.xml" /><Relationship Id="rId41" Type="http://schemas.openxmlformats.org/officeDocument/2006/relationships/tags" Target="../tags/tag557.xml" /><Relationship Id="rId42" Type="http://schemas.openxmlformats.org/officeDocument/2006/relationships/tags" Target="../tags/tag558.xml" /><Relationship Id="rId43" Type="http://schemas.openxmlformats.org/officeDocument/2006/relationships/tags" Target="../tags/tag559.xml" /><Relationship Id="rId44" Type="http://schemas.openxmlformats.org/officeDocument/2006/relationships/tags" Target="../tags/tag560.xml" /><Relationship Id="rId45" Type="http://schemas.openxmlformats.org/officeDocument/2006/relationships/tags" Target="../tags/tag561.xml" /><Relationship Id="rId46" Type="http://schemas.openxmlformats.org/officeDocument/2006/relationships/tags" Target="../tags/tag562.xml" /><Relationship Id="rId47" Type="http://schemas.openxmlformats.org/officeDocument/2006/relationships/tags" Target="../tags/tag563.xml" /><Relationship Id="rId48" Type="http://schemas.openxmlformats.org/officeDocument/2006/relationships/tags" Target="../tags/tag564.xml" /><Relationship Id="rId49" Type="http://schemas.openxmlformats.org/officeDocument/2006/relationships/tags" Target="../tags/tag565.xml" /><Relationship Id="rId5" Type="http://schemas.openxmlformats.org/officeDocument/2006/relationships/tags" Target="../tags/tag527.xml" /><Relationship Id="rId50" Type="http://schemas.openxmlformats.org/officeDocument/2006/relationships/tags" Target="../tags/tag566.xml" /><Relationship Id="rId51" Type="http://schemas.openxmlformats.org/officeDocument/2006/relationships/tags" Target="../tags/tag567.xml" /><Relationship Id="rId52" Type="http://schemas.openxmlformats.org/officeDocument/2006/relationships/tags" Target="../tags/tag568.xml" /><Relationship Id="rId53" Type="http://schemas.openxmlformats.org/officeDocument/2006/relationships/tags" Target="../tags/tag569.xml" /><Relationship Id="rId54" Type="http://schemas.openxmlformats.org/officeDocument/2006/relationships/tags" Target="../tags/tag570.xml" /><Relationship Id="rId55" Type="http://schemas.openxmlformats.org/officeDocument/2006/relationships/tags" Target="../tags/tag571.xml" /><Relationship Id="rId56" Type="http://schemas.openxmlformats.org/officeDocument/2006/relationships/tags" Target="../tags/tag572.xml" /><Relationship Id="rId57" Type="http://schemas.openxmlformats.org/officeDocument/2006/relationships/tags" Target="../tags/tag573.xml" /><Relationship Id="rId58" Type="http://schemas.openxmlformats.org/officeDocument/2006/relationships/tags" Target="../tags/tag574.xml" /><Relationship Id="rId59" Type="http://schemas.openxmlformats.org/officeDocument/2006/relationships/tags" Target="../tags/tag575.xml" /><Relationship Id="rId6" Type="http://schemas.openxmlformats.org/officeDocument/2006/relationships/tags" Target="../tags/tag528.xml" /><Relationship Id="rId60" Type="http://schemas.openxmlformats.org/officeDocument/2006/relationships/tags" Target="../tags/tag576.xml" /><Relationship Id="rId61" Type="http://schemas.openxmlformats.org/officeDocument/2006/relationships/tags" Target="../tags/tag577.xml" /><Relationship Id="rId62" Type="http://schemas.openxmlformats.org/officeDocument/2006/relationships/tags" Target="../tags/tag578.xml" /><Relationship Id="rId63" Type="http://schemas.openxmlformats.org/officeDocument/2006/relationships/tags" Target="../tags/tag579.xml" /><Relationship Id="rId64" Type="http://schemas.openxmlformats.org/officeDocument/2006/relationships/tags" Target="../tags/tag580.xml" /><Relationship Id="rId65" Type="http://schemas.openxmlformats.org/officeDocument/2006/relationships/tags" Target="../tags/tag581.xml" /><Relationship Id="rId66" Type="http://schemas.openxmlformats.org/officeDocument/2006/relationships/tags" Target="../tags/tag582.xml" /><Relationship Id="rId67" Type="http://schemas.openxmlformats.org/officeDocument/2006/relationships/tags" Target="../tags/tag583.xml" /><Relationship Id="rId68" Type="http://schemas.openxmlformats.org/officeDocument/2006/relationships/tags" Target="../tags/tag584.xml" /><Relationship Id="rId69" Type="http://schemas.openxmlformats.org/officeDocument/2006/relationships/tags" Target="../tags/tag585.xml" /><Relationship Id="rId7" Type="http://schemas.openxmlformats.org/officeDocument/2006/relationships/tags" Target="../tags/tag529.xml" /><Relationship Id="rId70" Type="http://schemas.openxmlformats.org/officeDocument/2006/relationships/tags" Target="../tags/tag586.xml" /><Relationship Id="rId71" Type="http://schemas.openxmlformats.org/officeDocument/2006/relationships/tags" Target="../tags/tag587.xml" /><Relationship Id="rId72" Type="http://schemas.openxmlformats.org/officeDocument/2006/relationships/tags" Target="../tags/tag588.xml" /><Relationship Id="rId73" Type="http://schemas.openxmlformats.org/officeDocument/2006/relationships/tags" Target="../tags/tag589.xml" /><Relationship Id="rId74" Type="http://schemas.openxmlformats.org/officeDocument/2006/relationships/slideMaster" Target="../slideMasters/slideMaster2.xml" /><Relationship Id="rId8" Type="http://schemas.openxmlformats.org/officeDocument/2006/relationships/tags" Target="../tags/tag530.xml" /><Relationship Id="rId9" Type="http://schemas.openxmlformats.org/officeDocument/2006/relationships/tags" Target="../tags/tag53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0.xml" /><Relationship Id="rId10" Type="http://schemas.openxmlformats.org/officeDocument/2006/relationships/tags" Target="../tags/tag599.xml" /><Relationship Id="rId11" Type="http://schemas.openxmlformats.org/officeDocument/2006/relationships/tags" Target="../tags/tag600.xml" /><Relationship Id="rId12" Type="http://schemas.openxmlformats.org/officeDocument/2006/relationships/tags" Target="../tags/tag601.xml" /><Relationship Id="rId13" Type="http://schemas.openxmlformats.org/officeDocument/2006/relationships/tags" Target="../tags/tag602.xml" /><Relationship Id="rId14" Type="http://schemas.openxmlformats.org/officeDocument/2006/relationships/tags" Target="../tags/tag603.xml" /><Relationship Id="rId15" Type="http://schemas.openxmlformats.org/officeDocument/2006/relationships/tags" Target="../tags/tag604.xml" /><Relationship Id="rId16" Type="http://schemas.openxmlformats.org/officeDocument/2006/relationships/tags" Target="../tags/tag605.xml" /><Relationship Id="rId17" Type="http://schemas.openxmlformats.org/officeDocument/2006/relationships/tags" Target="../tags/tag606.xml" /><Relationship Id="rId18" Type="http://schemas.openxmlformats.org/officeDocument/2006/relationships/tags" Target="../tags/tag607.xml" /><Relationship Id="rId19" Type="http://schemas.openxmlformats.org/officeDocument/2006/relationships/tags" Target="../tags/tag608.xml" /><Relationship Id="rId2" Type="http://schemas.openxmlformats.org/officeDocument/2006/relationships/tags" Target="../tags/tag591.xml" /><Relationship Id="rId20" Type="http://schemas.openxmlformats.org/officeDocument/2006/relationships/tags" Target="../tags/tag609.xml" /><Relationship Id="rId21" Type="http://schemas.openxmlformats.org/officeDocument/2006/relationships/tags" Target="../tags/tag610.xml" /><Relationship Id="rId22" Type="http://schemas.openxmlformats.org/officeDocument/2006/relationships/tags" Target="../tags/tag611.xml" /><Relationship Id="rId23" Type="http://schemas.openxmlformats.org/officeDocument/2006/relationships/tags" Target="../tags/tag612.xml" /><Relationship Id="rId24" Type="http://schemas.openxmlformats.org/officeDocument/2006/relationships/tags" Target="../tags/tag613.xml" /><Relationship Id="rId25" Type="http://schemas.openxmlformats.org/officeDocument/2006/relationships/tags" Target="../tags/tag614.xml" /><Relationship Id="rId26" Type="http://schemas.openxmlformats.org/officeDocument/2006/relationships/tags" Target="../tags/tag615.xml" /><Relationship Id="rId27" Type="http://schemas.openxmlformats.org/officeDocument/2006/relationships/tags" Target="../tags/tag616.xml" /><Relationship Id="rId28" Type="http://schemas.openxmlformats.org/officeDocument/2006/relationships/tags" Target="../tags/tag617.xml" /><Relationship Id="rId29" Type="http://schemas.openxmlformats.org/officeDocument/2006/relationships/tags" Target="../tags/tag618.xml" /><Relationship Id="rId3" Type="http://schemas.openxmlformats.org/officeDocument/2006/relationships/tags" Target="../tags/tag592.xml" /><Relationship Id="rId30" Type="http://schemas.openxmlformats.org/officeDocument/2006/relationships/tags" Target="../tags/tag619.xml" /><Relationship Id="rId31" Type="http://schemas.openxmlformats.org/officeDocument/2006/relationships/tags" Target="../tags/tag620.xml" /><Relationship Id="rId32" Type="http://schemas.openxmlformats.org/officeDocument/2006/relationships/tags" Target="../tags/tag621.xml" /><Relationship Id="rId33" Type="http://schemas.openxmlformats.org/officeDocument/2006/relationships/tags" Target="../tags/tag622.xml" /><Relationship Id="rId34" Type="http://schemas.openxmlformats.org/officeDocument/2006/relationships/tags" Target="../tags/tag623.xml" /><Relationship Id="rId35" Type="http://schemas.openxmlformats.org/officeDocument/2006/relationships/tags" Target="../tags/tag624.xml" /><Relationship Id="rId36" Type="http://schemas.openxmlformats.org/officeDocument/2006/relationships/tags" Target="../tags/tag625.xml" /><Relationship Id="rId37" Type="http://schemas.openxmlformats.org/officeDocument/2006/relationships/tags" Target="../tags/tag626.xml" /><Relationship Id="rId38" Type="http://schemas.openxmlformats.org/officeDocument/2006/relationships/tags" Target="../tags/tag627.xml" /><Relationship Id="rId39" Type="http://schemas.openxmlformats.org/officeDocument/2006/relationships/tags" Target="../tags/tag628.xml" /><Relationship Id="rId4" Type="http://schemas.openxmlformats.org/officeDocument/2006/relationships/tags" Target="../tags/tag593.xml" /><Relationship Id="rId40" Type="http://schemas.openxmlformats.org/officeDocument/2006/relationships/tags" Target="../tags/tag629.xml" /><Relationship Id="rId41" Type="http://schemas.openxmlformats.org/officeDocument/2006/relationships/tags" Target="../tags/tag630.xml" /><Relationship Id="rId42" Type="http://schemas.openxmlformats.org/officeDocument/2006/relationships/image" Target="../media/image1.png" /><Relationship Id="rId43" Type="http://schemas.openxmlformats.org/officeDocument/2006/relationships/tags" Target="../tags/tag631.xml" /><Relationship Id="rId44" Type="http://schemas.openxmlformats.org/officeDocument/2006/relationships/image" Target="../media/image2.png" /><Relationship Id="rId45" Type="http://schemas.openxmlformats.org/officeDocument/2006/relationships/tags" Target="../tags/tag632.xml" /><Relationship Id="rId46" Type="http://schemas.openxmlformats.org/officeDocument/2006/relationships/image" Target="../media/image3.png" /><Relationship Id="rId47" Type="http://schemas.openxmlformats.org/officeDocument/2006/relationships/tags" Target="../tags/tag633.xml" /><Relationship Id="rId48" Type="http://schemas.openxmlformats.org/officeDocument/2006/relationships/image" Target="../media/image4.png" /><Relationship Id="rId49" Type="http://schemas.openxmlformats.org/officeDocument/2006/relationships/tags" Target="../tags/tag634.xml" /><Relationship Id="rId5" Type="http://schemas.openxmlformats.org/officeDocument/2006/relationships/tags" Target="../tags/tag594.xml" /><Relationship Id="rId50" Type="http://schemas.openxmlformats.org/officeDocument/2006/relationships/image" Target="../media/image5.png" /><Relationship Id="rId51" Type="http://schemas.openxmlformats.org/officeDocument/2006/relationships/tags" Target="../tags/tag635.xml" /><Relationship Id="rId52" Type="http://schemas.openxmlformats.org/officeDocument/2006/relationships/image" Target="../media/image6.png" /><Relationship Id="rId53" Type="http://schemas.openxmlformats.org/officeDocument/2006/relationships/tags" Target="../tags/tag636.xml" /><Relationship Id="rId54" Type="http://schemas.openxmlformats.org/officeDocument/2006/relationships/tags" Target="../tags/tag637.xml" /><Relationship Id="rId55" Type="http://schemas.openxmlformats.org/officeDocument/2006/relationships/tags" Target="../tags/tag638.xml" /><Relationship Id="rId56" Type="http://schemas.openxmlformats.org/officeDocument/2006/relationships/tags" Target="../tags/tag639.xml" /><Relationship Id="rId57" Type="http://schemas.openxmlformats.org/officeDocument/2006/relationships/tags" Target="../tags/tag640.xml" /><Relationship Id="rId58" Type="http://schemas.openxmlformats.org/officeDocument/2006/relationships/tags" Target="../tags/tag641.xml" /><Relationship Id="rId59" Type="http://schemas.openxmlformats.org/officeDocument/2006/relationships/tags" Target="../tags/tag642.xml" /><Relationship Id="rId6" Type="http://schemas.openxmlformats.org/officeDocument/2006/relationships/tags" Target="../tags/tag595.xml" /><Relationship Id="rId60" Type="http://schemas.openxmlformats.org/officeDocument/2006/relationships/tags" Target="../tags/tag643.xml" /><Relationship Id="rId61" Type="http://schemas.openxmlformats.org/officeDocument/2006/relationships/tags" Target="../tags/tag644.xml" /><Relationship Id="rId62" Type="http://schemas.openxmlformats.org/officeDocument/2006/relationships/tags" Target="../tags/tag645.xml" /><Relationship Id="rId63" Type="http://schemas.openxmlformats.org/officeDocument/2006/relationships/tags" Target="../tags/tag646.xml" /><Relationship Id="rId64" Type="http://schemas.openxmlformats.org/officeDocument/2006/relationships/tags" Target="../tags/tag647.xml" /><Relationship Id="rId65" Type="http://schemas.openxmlformats.org/officeDocument/2006/relationships/tags" Target="../tags/tag648.xml" /><Relationship Id="rId66" Type="http://schemas.openxmlformats.org/officeDocument/2006/relationships/tags" Target="../tags/tag649.xml" /><Relationship Id="rId67" Type="http://schemas.openxmlformats.org/officeDocument/2006/relationships/tags" Target="../tags/tag650.xml" /><Relationship Id="rId68" Type="http://schemas.openxmlformats.org/officeDocument/2006/relationships/tags" Target="../tags/tag651.xml" /><Relationship Id="rId69" Type="http://schemas.openxmlformats.org/officeDocument/2006/relationships/tags" Target="../tags/tag652.xml" /><Relationship Id="rId7" Type="http://schemas.openxmlformats.org/officeDocument/2006/relationships/tags" Target="../tags/tag596.xml" /><Relationship Id="rId70" Type="http://schemas.openxmlformats.org/officeDocument/2006/relationships/tags" Target="../tags/tag653.xml" /><Relationship Id="rId71" Type="http://schemas.openxmlformats.org/officeDocument/2006/relationships/tags" Target="../tags/tag654.xml" /><Relationship Id="rId72" Type="http://schemas.openxmlformats.org/officeDocument/2006/relationships/tags" Target="../tags/tag655.xml" /><Relationship Id="rId73" Type="http://schemas.openxmlformats.org/officeDocument/2006/relationships/tags" Target="../tags/tag656.xml" /><Relationship Id="rId74" Type="http://schemas.openxmlformats.org/officeDocument/2006/relationships/tags" Target="../tags/tag657.xml" /><Relationship Id="rId75" Type="http://schemas.openxmlformats.org/officeDocument/2006/relationships/tags" Target="../tags/tag658.xml" /><Relationship Id="rId76" Type="http://schemas.openxmlformats.org/officeDocument/2006/relationships/slideMaster" Target="../slideMasters/slideMaster2.xml" /><Relationship Id="rId8" Type="http://schemas.openxmlformats.org/officeDocument/2006/relationships/tags" Target="../tags/tag597.xml" /><Relationship Id="rId9" Type="http://schemas.openxmlformats.org/officeDocument/2006/relationships/tags" Target="../tags/tag598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9.xml" /><Relationship Id="rId10" Type="http://schemas.openxmlformats.org/officeDocument/2006/relationships/tags" Target="../tags/tag668.xml" /><Relationship Id="rId11" Type="http://schemas.openxmlformats.org/officeDocument/2006/relationships/tags" Target="../tags/tag669.xml" /><Relationship Id="rId12" Type="http://schemas.openxmlformats.org/officeDocument/2006/relationships/tags" Target="../tags/tag670.xml" /><Relationship Id="rId13" Type="http://schemas.openxmlformats.org/officeDocument/2006/relationships/tags" Target="../tags/tag671.xml" /><Relationship Id="rId14" Type="http://schemas.openxmlformats.org/officeDocument/2006/relationships/tags" Target="../tags/tag672.xml" /><Relationship Id="rId15" Type="http://schemas.openxmlformats.org/officeDocument/2006/relationships/tags" Target="../tags/tag673.xml" /><Relationship Id="rId16" Type="http://schemas.openxmlformats.org/officeDocument/2006/relationships/tags" Target="../tags/tag674.xml" /><Relationship Id="rId17" Type="http://schemas.openxmlformats.org/officeDocument/2006/relationships/tags" Target="../tags/tag675.xml" /><Relationship Id="rId18" Type="http://schemas.openxmlformats.org/officeDocument/2006/relationships/tags" Target="../tags/tag676.xml" /><Relationship Id="rId19" Type="http://schemas.openxmlformats.org/officeDocument/2006/relationships/tags" Target="../tags/tag677.xml" /><Relationship Id="rId2" Type="http://schemas.openxmlformats.org/officeDocument/2006/relationships/tags" Target="../tags/tag660.xml" /><Relationship Id="rId20" Type="http://schemas.openxmlformats.org/officeDocument/2006/relationships/tags" Target="../tags/tag678.xml" /><Relationship Id="rId21" Type="http://schemas.openxmlformats.org/officeDocument/2006/relationships/tags" Target="../tags/tag679.xml" /><Relationship Id="rId22" Type="http://schemas.openxmlformats.org/officeDocument/2006/relationships/tags" Target="../tags/tag680.xml" /><Relationship Id="rId23" Type="http://schemas.openxmlformats.org/officeDocument/2006/relationships/tags" Target="../tags/tag681.xml" /><Relationship Id="rId24" Type="http://schemas.openxmlformats.org/officeDocument/2006/relationships/tags" Target="../tags/tag682.xml" /><Relationship Id="rId25" Type="http://schemas.openxmlformats.org/officeDocument/2006/relationships/tags" Target="../tags/tag683.xml" /><Relationship Id="rId26" Type="http://schemas.openxmlformats.org/officeDocument/2006/relationships/tags" Target="../tags/tag684.xml" /><Relationship Id="rId27" Type="http://schemas.openxmlformats.org/officeDocument/2006/relationships/tags" Target="../tags/tag685.xml" /><Relationship Id="rId28" Type="http://schemas.openxmlformats.org/officeDocument/2006/relationships/tags" Target="../tags/tag686.xml" /><Relationship Id="rId29" Type="http://schemas.openxmlformats.org/officeDocument/2006/relationships/tags" Target="../tags/tag687.xml" /><Relationship Id="rId3" Type="http://schemas.openxmlformats.org/officeDocument/2006/relationships/tags" Target="../tags/tag661.xml" /><Relationship Id="rId30" Type="http://schemas.openxmlformats.org/officeDocument/2006/relationships/tags" Target="../tags/tag688.xml" /><Relationship Id="rId31" Type="http://schemas.openxmlformats.org/officeDocument/2006/relationships/tags" Target="../tags/tag689.xml" /><Relationship Id="rId32" Type="http://schemas.openxmlformats.org/officeDocument/2006/relationships/tags" Target="../tags/tag690.xml" /><Relationship Id="rId33" Type="http://schemas.openxmlformats.org/officeDocument/2006/relationships/tags" Target="../tags/tag691.xml" /><Relationship Id="rId34" Type="http://schemas.openxmlformats.org/officeDocument/2006/relationships/tags" Target="../tags/tag692.xml" /><Relationship Id="rId35" Type="http://schemas.openxmlformats.org/officeDocument/2006/relationships/tags" Target="../tags/tag693.xml" /><Relationship Id="rId36" Type="http://schemas.openxmlformats.org/officeDocument/2006/relationships/tags" Target="../tags/tag694.xml" /><Relationship Id="rId37" Type="http://schemas.openxmlformats.org/officeDocument/2006/relationships/tags" Target="../tags/tag695.xml" /><Relationship Id="rId38" Type="http://schemas.openxmlformats.org/officeDocument/2006/relationships/tags" Target="../tags/tag696.xml" /><Relationship Id="rId39" Type="http://schemas.openxmlformats.org/officeDocument/2006/relationships/tags" Target="../tags/tag697.xml" /><Relationship Id="rId4" Type="http://schemas.openxmlformats.org/officeDocument/2006/relationships/tags" Target="../tags/tag662.xml" /><Relationship Id="rId40" Type="http://schemas.openxmlformats.org/officeDocument/2006/relationships/tags" Target="../tags/tag698.xml" /><Relationship Id="rId41" Type="http://schemas.openxmlformats.org/officeDocument/2006/relationships/tags" Target="../tags/tag699.xml" /><Relationship Id="rId42" Type="http://schemas.openxmlformats.org/officeDocument/2006/relationships/image" Target="../media/image1.png" /><Relationship Id="rId43" Type="http://schemas.openxmlformats.org/officeDocument/2006/relationships/tags" Target="../tags/tag700.xml" /><Relationship Id="rId44" Type="http://schemas.openxmlformats.org/officeDocument/2006/relationships/image" Target="../media/image2.png" /><Relationship Id="rId45" Type="http://schemas.openxmlformats.org/officeDocument/2006/relationships/tags" Target="../tags/tag701.xml" /><Relationship Id="rId46" Type="http://schemas.openxmlformats.org/officeDocument/2006/relationships/image" Target="../media/image3.png" /><Relationship Id="rId47" Type="http://schemas.openxmlformats.org/officeDocument/2006/relationships/tags" Target="../tags/tag702.xml" /><Relationship Id="rId48" Type="http://schemas.openxmlformats.org/officeDocument/2006/relationships/image" Target="../media/image4.png" /><Relationship Id="rId49" Type="http://schemas.openxmlformats.org/officeDocument/2006/relationships/tags" Target="../tags/tag703.xml" /><Relationship Id="rId5" Type="http://schemas.openxmlformats.org/officeDocument/2006/relationships/tags" Target="../tags/tag663.xml" /><Relationship Id="rId50" Type="http://schemas.openxmlformats.org/officeDocument/2006/relationships/image" Target="../media/image5.png" /><Relationship Id="rId51" Type="http://schemas.openxmlformats.org/officeDocument/2006/relationships/tags" Target="../tags/tag704.xml" /><Relationship Id="rId52" Type="http://schemas.openxmlformats.org/officeDocument/2006/relationships/image" Target="../media/image6.png" /><Relationship Id="rId53" Type="http://schemas.openxmlformats.org/officeDocument/2006/relationships/tags" Target="../tags/tag705.xml" /><Relationship Id="rId54" Type="http://schemas.openxmlformats.org/officeDocument/2006/relationships/tags" Target="../tags/tag706.xml" /><Relationship Id="rId55" Type="http://schemas.openxmlformats.org/officeDocument/2006/relationships/tags" Target="../tags/tag707.xml" /><Relationship Id="rId56" Type="http://schemas.openxmlformats.org/officeDocument/2006/relationships/tags" Target="../tags/tag708.xml" /><Relationship Id="rId57" Type="http://schemas.openxmlformats.org/officeDocument/2006/relationships/tags" Target="../tags/tag709.xml" /><Relationship Id="rId58" Type="http://schemas.openxmlformats.org/officeDocument/2006/relationships/tags" Target="../tags/tag710.xml" /><Relationship Id="rId59" Type="http://schemas.openxmlformats.org/officeDocument/2006/relationships/tags" Target="../tags/tag711.xml" /><Relationship Id="rId6" Type="http://schemas.openxmlformats.org/officeDocument/2006/relationships/tags" Target="../tags/tag664.xml" /><Relationship Id="rId60" Type="http://schemas.openxmlformats.org/officeDocument/2006/relationships/tags" Target="../tags/tag712.xml" /><Relationship Id="rId61" Type="http://schemas.openxmlformats.org/officeDocument/2006/relationships/tags" Target="../tags/tag713.xml" /><Relationship Id="rId62" Type="http://schemas.openxmlformats.org/officeDocument/2006/relationships/tags" Target="../tags/tag714.xml" /><Relationship Id="rId63" Type="http://schemas.openxmlformats.org/officeDocument/2006/relationships/tags" Target="../tags/tag715.xml" /><Relationship Id="rId64" Type="http://schemas.openxmlformats.org/officeDocument/2006/relationships/tags" Target="../tags/tag716.xml" /><Relationship Id="rId65" Type="http://schemas.openxmlformats.org/officeDocument/2006/relationships/tags" Target="../tags/tag717.xml" /><Relationship Id="rId66" Type="http://schemas.openxmlformats.org/officeDocument/2006/relationships/tags" Target="../tags/tag718.xml" /><Relationship Id="rId67" Type="http://schemas.openxmlformats.org/officeDocument/2006/relationships/tags" Target="../tags/tag719.xml" /><Relationship Id="rId68" Type="http://schemas.openxmlformats.org/officeDocument/2006/relationships/tags" Target="../tags/tag720.xml" /><Relationship Id="rId69" Type="http://schemas.openxmlformats.org/officeDocument/2006/relationships/tags" Target="../tags/tag721.xml" /><Relationship Id="rId7" Type="http://schemas.openxmlformats.org/officeDocument/2006/relationships/tags" Target="../tags/tag665.xml" /><Relationship Id="rId70" Type="http://schemas.openxmlformats.org/officeDocument/2006/relationships/tags" Target="../tags/tag722.xml" /><Relationship Id="rId71" Type="http://schemas.openxmlformats.org/officeDocument/2006/relationships/tags" Target="../tags/tag723.xml" /><Relationship Id="rId72" Type="http://schemas.openxmlformats.org/officeDocument/2006/relationships/tags" Target="../tags/tag724.xml" /><Relationship Id="rId73" Type="http://schemas.openxmlformats.org/officeDocument/2006/relationships/tags" Target="../tags/tag725.xml" /><Relationship Id="rId74" Type="http://schemas.openxmlformats.org/officeDocument/2006/relationships/tags" Target="../tags/tag726.xml" /><Relationship Id="rId75" Type="http://schemas.openxmlformats.org/officeDocument/2006/relationships/tags" Target="../tags/tag727.xml" /><Relationship Id="rId76" Type="http://schemas.openxmlformats.org/officeDocument/2006/relationships/slideMaster" Target="../slideMasters/slideMaster2.xml" /><Relationship Id="rId8" Type="http://schemas.openxmlformats.org/officeDocument/2006/relationships/tags" Target="../tags/tag666.xml" /><Relationship Id="rId9" Type="http://schemas.openxmlformats.org/officeDocument/2006/relationships/tags" Target="../tags/tag66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8.xml" /><Relationship Id="rId10" Type="http://schemas.openxmlformats.org/officeDocument/2006/relationships/tags" Target="../tags/tag737.xml" /><Relationship Id="rId100" Type="http://schemas.openxmlformats.org/officeDocument/2006/relationships/slideMaster" Target="../slideMasters/slideMaster2.xml" /><Relationship Id="rId11" Type="http://schemas.openxmlformats.org/officeDocument/2006/relationships/tags" Target="../tags/tag738.xml" /><Relationship Id="rId12" Type="http://schemas.openxmlformats.org/officeDocument/2006/relationships/tags" Target="../tags/tag739.xml" /><Relationship Id="rId13" Type="http://schemas.openxmlformats.org/officeDocument/2006/relationships/tags" Target="../tags/tag740.xml" /><Relationship Id="rId14" Type="http://schemas.openxmlformats.org/officeDocument/2006/relationships/tags" Target="../tags/tag741.xml" /><Relationship Id="rId15" Type="http://schemas.openxmlformats.org/officeDocument/2006/relationships/tags" Target="../tags/tag742.xml" /><Relationship Id="rId16" Type="http://schemas.openxmlformats.org/officeDocument/2006/relationships/tags" Target="../tags/tag743.xml" /><Relationship Id="rId17" Type="http://schemas.openxmlformats.org/officeDocument/2006/relationships/tags" Target="../tags/tag744.xml" /><Relationship Id="rId18" Type="http://schemas.openxmlformats.org/officeDocument/2006/relationships/tags" Target="../tags/tag745.xml" /><Relationship Id="rId19" Type="http://schemas.openxmlformats.org/officeDocument/2006/relationships/tags" Target="../tags/tag746.xml" /><Relationship Id="rId2" Type="http://schemas.openxmlformats.org/officeDocument/2006/relationships/tags" Target="../tags/tag729.xml" /><Relationship Id="rId20" Type="http://schemas.openxmlformats.org/officeDocument/2006/relationships/tags" Target="../tags/tag747.xml" /><Relationship Id="rId21" Type="http://schemas.openxmlformats.org/officeDocument/2006/relationships/tags" Target="../tags/tag748.xml" /><Relationship Id="rId22" Type="http://schemas.openxmlformats.org/officeDocument/2006/relationships/tags" Target="../tags/tag749.xml" /><Relationship Id="rId23" Type="http://schemas.openxmlformats.org/officeDocument/2006/relationships/tags" Target="../tags/tag750.xml" /><Relationship Id="rId24" Type="http://schemas.openxmlformats.org/officeDocument/2006/relationships/tags" Target="../tags/tag751.xml" /><Relationship Id="rId25" Type="http://schemas.openxmlformats.org/officeDocument/2006/relationships/tags" Target="../tags/tag752.xml" /><Relationship Id="rId26" Type="http://schemas.openxmlformats.org/officeDocument/2006/relationships/tags" Target="../tags/tag753.xml" /><Relationship Id="rId27" Type="http://schemas.openxmlformats.org/officeDocument/2006/relationships/tags" Target="../tags/tag754.xml" /><Relationship Id="rId28" Type="http://schemas.openxmlformats.org/officeDocument/2006/relationships/tags" Target="../tags/tag755.xml" /><Relationship Id="rId29" Type="http://schemas.openxmlformats.org/officeDocument/2006/relationships/tags" Target="../tags/tag756.xml" /><Relationship Id="rId3" Type="http://schemas.openxmlformats.org/officeDocument/2006/relationships/tags" Target="../tags/tag730.xml" /><Relationship Id="rId30" Type="http://schemas.openxmlformats.org/officeDocument/2006/relationships/tags" Target="../tags/tag757.xml" /><Relationship Id="rId31" Type="http://schemas.openxmlformats.org/officeDocument/2006/relationships/tags" Target="../tags/tag758.xml" /><Relationship Id="rId32" Type="http://schemas.openxmlformats.org/officeDocument/2006/relationships/tags" Target="../tags/tag759.xml" /><Relationship Id="rId33" Type="http://schemas.openxmlformats.org/officeDocument/2006/relationships/tags" Target="../tags/tag760.xml" /><Relationship Id="rId34" Type="http://schemas.openxmlformats.org/officeDocument/2006/relationships/tags" Target="../tags/tag761.xml" /><Relationship Id="rId35" Type="http://schemas.openxmlformats.org/officeDocument/2006/relationships/tags" Target="../tags/tag762.xml" /><Relationship Id="rId36" Type="http://schemas.openxmlformats.org/officeDocument/2006/relationships/tags" Target="../tags/tag763.xml" /><Relationship Id="rId37" Type="http://schemas.openxmlformats.org/officeDocument/2006/relationships/tags" Target="../tags/tag764.xml" /><Relationship Id="rId38" Type="http://schemas.openxmlformats.org/officeDocument/2006/relationships/tags" Target="../tags/tag765.xml" /><Relationship Id="rId39" Type="http://schemas.openxmlformats.org/officeDocument/2006/relationships/tags" Target="../tags/tag766.xml" /><Relationship Id="rId4" Type="http://schemas.openxmlformats.org/officeDocument/2006/relationships/tags" Target="../tags/tag731.xml" /><Relationship Id="rId40" Type="http://schemas.openxmlformats.org/officeDocument/2006/relationships/tags" Target="../tags/tag767.xml" /><Relationship Id="rId41" Type="http://schemas.openxmlformats.org/officeDocument/2006/relationships/tags" Target="../tags/tag768.xml" /><Relationship Id="rId42" Type="http://schemas.openxmlformats.org/officeDocument/2006/relationships/image" Target="../media/image1.png" /><Relationship Id="rId43" Type="http://schemas.openxmlformats.org/officeDocument/2006/relationships/tags" Target="../tags/tag769.xml" /><Relationship Id="rId44" Type="http://schemas.openxmlformats.org/officeDocument/2006/relationships/image" Target="../media/image2.png" /><Relationship Id="rId45" Type="http://schemas.openxmlformats.org/officeDocument/2006/relationships/tags" Target="../tags/tag770.xml" /><Relationship Id="rId46" Type="http://schemas.openxmlformats.org/officeDocument/2006/relationships/image" Target="../media/image3.png" /><Relationship Id="rId47" Type="http://schemas.openxmlformats.org/officeDocument/2006/relationships/tags" Target="../tags/tag771.xml" /><Relationship Id="rId48" Type="http://schemas.openxmlformats.org/officeDocument/2006/relationships/image" Target="../media/image4.png" /><Relationship Id="rId49" Type="http://schemas.openxmlformats.org/officeDocument/2006/relationships/tags" Target="../tags/tag772.xml" /><Relationship Id="rId5" Type="http://schemas.openxmlformats.org/officeDocument/2006/relationships/tags" Target="../tags/tag732.xml" /><Relationship Id="rId50" Type="http://schemas.openxmlformats.org/officeDocument/2006/relationships/image" Target="../media/image5.png" /><Relationship Id="rId51" Type="http://schemas.openxmlformats.org/officeDocument/2006/relationships/tags" Target="../tags/tag773.xml" /><Relationship Id="rId52" Type="http://schemas.openxmlformats.org/officeDocument/2006/relationships/image" Target="../media/image6.png" /><Relationship Id="rId53" Type="http://schemas.openxmlformats.org/officeDocument/2006/relationships/tags" Target="../tags/tag774.xml" /><Relationship Id="rId54" Type="http://schemas.openxmlformats.org/officeDocument/2006/relationships/tags" Target="../tags/tag775.xml" /><Relationship Id="rId55" Type="http://schemas.openxmlformats.org/officeDocument/2006/relationships/image" Target="../media/image7.png" /><Relationship Id="rId56" Type="http://schemas.openxmlformats.org/officeDocument/2006/relationships/tags" Target="../tags/tag776.xml" /><Relationship Id="rId57" Type="http://schemas.openxmlformats.org/officeDocument/2006/relationships/tags" Target="../tags/tag777.xml" /><Relationship Id="rId58" Type="http://schemas.openxmlformats.org/officeDocument/2006/relationships/tags" Target="../tags/tag778.xml" /><Relationship Id="rId59" Type="http://schemas.openxmlformats.org/officeDocument/2006/relationships/tags" Target="../tags/tag779.xml" /><Relationship Id="rId6" Type="http://schemas.openxmlformats.org/officeDocument/2006/relationships/tags" Target="../tags/tag733.xml" /><Relationship Id="rId60" Type="http://schemas.openxmlformats.org/officeDocument/2006/relationships/tags" Target="../tags/tag780.xml" /><Relationship Id="rId61" Type="http://schemas.openxmlformats.org/officeDocument/2006/relationships/tags" Target="../tags/tag781.xml" /><Relationship Id="rId62" Type="http://schemas.openxmlformats.org/officeDocument/2006/relationships/tags" Target="../tags/tag782.xml" /><Relationship Id="rId63" Type="http://schemas.openxmlformats.org/officeDocument/2006/relationships/tags" Target="../tags/tag783.xml" /><Relationship Id="rId64" Type="http://schemas.openxmlformats.org/officeDocument/2006/relationships/tags" Target="../tags/tag784.xml" /><Relationship Id="rId65" Type="http://schemas.openxmlformats.org/officeDocument/2006/relationships/tags" Target="../tags/tag785.xml" /><Relationship Id="rId66" Type="http://schemas.openxmlformats.org/officeDocument/2006/relationships/tags" Target="../tags/tag786.xml" /><Relationship Id="rId67" Type="http://schemas.openxmlformats.org/officeDocument/2006/relationships/tags" Target="../tags/tag787.xml" /><Relationship Id="rId68" Type="http://schemas.openxmlformats.org/officeDocument/2006/relationships/tags" Target="../tags/tag788.xml" /><Relationship Id="rId69" Type="http://schemas.openxmlformats.org/officeDocument/2006/relationships/tags" Target="../tags/tag789.xml" /><Relationship Id="rId7" Type="http://schemas.openxmlformats.org/officeDocument/2006/relationships/tags" Target="../tags/tag734.xml" /><Relationship Id="rId70" Type="http://schemas.openxmlformats.org/officeDocument/2006/relationships/tags" Target="../tags/tag790.xml" /><Relationship Id="rId71" Type="http://schemas.openxmlformats.org/officeDocument/2006/relationships/tags" Target="../tags/tag791.xml" /><Relationship Id="rId72" Type="http://schemas.openxmlformats.org/officeDocument/2006/relationships/tags" Target="../tags/tag792.xml" /><Relationship Id="rId73" Type="http://schemas.openxmlformats.org/officeDocument/2006/relationships/tags" Target="../tags/tag793.xml" /><Relationship Id="rId74" Type="http://schemas.openxmlformats.org/officeDocument/2006/relationships/tags" Target="../tags/tag794.xml" /><Relationship Id="rId75" Type="http://schemas.openxmlformats.org/officeDocument/2006/relationships/tags" Target="../tags/tag795.xml" /><Relationship Id="rId76" Type="http://schemas.openxmlformats.org/officeDocument/2006/relationships/tags" Target="../tags/tag796.xml" /><Relationship Id="rId77" Type="http://schemas.openxmlformats.org/officeDocument/2006/relationships/tags" Target="../tags/tag797.xml" /><Relationship Id="rId78" Type="http://schemas.openxmlformats.org/officeDocument/2006/relationships/tags" Target="../tags/tag798.xml" /><Relationship Id="rId79" Type="http://schemas.openxmlformats.org/officeDocument/2006/relationships/tags" Target="../tags/tag799.xml" /><Relationship Id="rId8" Type="http://schemas.openxmlformats.org/officeDocument/2006/relationships/tags" Target="../tags/tag735.xml" /><Relationship Id="rId80" Type="http://schemas.openxmlformats.org/officeDocument/2006/relationships/tags" Target="../tags/tag800.xml" /><Relationship Id="rId81" Type="http://schemas.openxmlformats.org/officeDocument/2006/relationships/tags" Target="../tags/tag801.xml" /><Relationship Id="rId82" Type="http://schemas.openxmlformats.org/officeDocument/2006/relationships/tags" Target="../tags/tag802.xml" /><Relationship Id="rId83" Type="http://schemas.openxmlformats.org/officeDocument/2006/relationships/tags" Target="../tags/tag803.xml" /><Relationship Id="rId84" Type="http://schemas.openxmlformats.org/officeDocument/2006/relationships/tags" Target="../tags/tag804.xml" /><Relationship Id="rId85" Type="http://schemas.openxmlformats.org/officeDocument/2006/relationships/tags" Target="../tags/tag805.xml" /><Relationship Id="rId86" Type="http://schemas.openxmlformats.org/officeDocument/2006/relationships/tags" Target="../tags/tag806.xml" /><Relationship Id="rId87" Type="http://schemas.openxmlformats.org/officeDocument/2006/relationships/tags" Target="../tags/tag807.xml" /><Relationship Id="rId88" Type="http://schemas.openxmlformats.org/officeDocument/2006/relationships/tags" Target="../tags/tag808.xml" /><Relationship Id="rId89" Type="http://schemas.openxmlformats.org/officeDocument/2006/relationships/tags" Target="../tags/tag809.xml" /><Relationship Id="rId9" Type="http://schemas.openxmlformats.org/officeDocument/2006/relationships/tags" Target="../tags/tag736.xml" /><Relationship Id="rId90" Type="http://schemas.openxmlformats.org/officeDocument/2006/relationships/tags" Target="../tags/tag810.xml" /><Relationship Id="rId91" Type="http://schemas.openxmlformats.org/officeDocument/2006/relationships/tags" Target="../tags/tag811.xml" /><Relationship Id="rId92" Type="http://schemas.openxmlformats.org/officeDocument/2006/relationships/tags" Target="../tags/tag812.xml" /><Relationship Id="rId93" Type="http://schemas.openxmlformats.org/officeDocument/2006/relationships/tags" Target="../tags/tag813.xml" /><Relationship Id="rId94" Type="http://schemas.openxmlformats.org/officeDocument/2006/relationships/tags" Target="../tags/tag814.xml" /><Relationship Id="rId95" Type="http://schemas.openxmlformats.org/officeDocument/2006/relationships/tags" Target="../tags/tag815.xml" /><Relationship Id="rId96" Type="http://schemas.openxmlformats.org/officeDocument/2006/relationships/tags" Target="../tags/tag816.xml" /><Relationship Id="rId97" Type="http://schemas.openxmlformats.org/officeDocument/2006/relationships/tags" Target="../tags/tag817.xml" /><Relationship Id="rId98" Type="http://schemas.openxmlformats.org/officeDocument/2006/relationships/tags" Target="../tags/tag818.xml" /><Relationship Id="rId99" Type="http://schemas.openxmlformats.org/officeDocument/2006/relationships/tags" Target="../tags/tag81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A5836-0E01-4118-B231-46EA032B8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A9AE6-9BC7-49A1-A24A-C80C2ADE5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080EF-B2BE-4C06-961F-C70ECDC7C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FCB7F-622F-45DA-8871-30AAA6659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EF311D-3C51-4DD1-80F2-775D7BF21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93C5A5-A9A8-4126-95FF-D9A85BC26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A30CC8-8DDC-4C5E-80F7-889E8172B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E902A-E35A-46AB-BF76-A1473DF45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396A6-7739-4813-8BF6-527104640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BD5E4-32EB-4221-8022-BCC55E721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D89F7-0172-4B31-8B82-686F373E6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33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84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86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88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92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94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96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98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00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26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28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30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32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34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36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38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40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42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44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46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48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50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52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54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56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58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60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62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65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167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169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171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173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175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48864" name="圆角矩形 129"/>
          <p:cNvSpPr/>
          <p:nvPr>
            <p:custDataLst>
              <p:tags r:id="rId54"/>
            </p:custDataLst>
          </p:nvPr>
        </p:nvSpPr>
        <p:spPr>
          <a:xfrm>
            <a:off x="1286510" y="683895"/>
            <a:ext cx="9855200" cy="5456555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77" name="图片 86" descr="资源 8@4x-8"/>
          <p:cNvPicPr>
            <a:picLocks noChangeAspect="1"/>
          </p:cNvPicPr>
          <p:nvPr>
            <p:custDataLst>
              <p:tags r:id="rId56"/>
            </p:custDataLst>
          </p:nvPr>
        </p:nvPicPr>
        <p:blipFill>
          <a:blip r:embed="rId55"/>
          <a:stretch>
            <a:fillRect/>
          </a:stretch>
        </p:blipFill>
        <p:spPr>
          <a:xfrm>
            <a:off x="7521575" y="3815080"/>
            <a:ext cx="4138930" cy="2839720"/>
          </a:xfrm>
          <a:prstGeom prst="rect">
            <a:avLst/>
          </a:prstGeom>
        </p:spPr>
      </p:pic>
      <p:sp>
        <p:nvSpPr>
          <p:cNvPr id="1048866" name="任意多边形: 形状 2"/>
          <p:cNvSpPr/>
          <p:nvPr>
            <p:custDataLst>
              <p:tags r:id="rId57"/>
            </p:custDataLst>
          </p:nvPr>
        </p:nvSpPr>
        <p:spPr>
          <a:xfrm>
            <a:off x="1170305" y="3911600"/>
            <a:ext cx="297180" cy="1772285"/>
          </a:xfrm>
          <a:custGeom>
            <a:gdLst>
              <a:gd name="connsiteX0" fmla="*/ 262384 w 297351"/>
              <a:gd name="connsiteY0" fmla="*/ 1764995 h 1772035"/>
              <a:gd name="connsiteX1" fmla="*/ 189689 w 297351"/>
              <a:gd name="connsiteY1" fmla="*/ 1771339 h 1772035"/>
              <a:gd name="connsiteX2" fmla="*/ 148140 w 297351"/>
              <a:gd name="connsiteY2" fmla="*/ 1736259 h 1772035"/>
              <a:gd name="connsiteX3" fmla="*/ 148 w 297351"/>
              <a:gd name="connsiteY3" fmla="*/ 47839 h 1772035"/>
              <a:gd name="connsiteX4" fmla="*/ 34973 w 297351"/>
              <a:gd name="connsiteY4" fmla="*/ 5909 h 1772035"/>
              <a:gd name="connsiteX5" fmla="*/ 107669 w 297351"/>
              <a:gd name="connsiteY5" fmla="*/ -434 h 1772035"/>
              <a:gd name="connsiteX6" fmla="*/ 149218 w 297351"/>
              <a:gd name="connsiteY6" fmla="*/ 34708 h 1772035"/>
              <a:gd name="connsiteX7" fmla="*/ 297209 w 297351"/>
              <a:gd name="connsiteY7" fmla="*/ 1723192 h 1772035"/>
              <a:gd name="connsiteX8" fmla="*/ 262384 w 297351"/>
              <a:gd name="connsiteY8" fmla="*/ 1764995 h 17720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7351" h="1772034">
                <a:moveTo>
                  <a:pt x="262384" y="1764995"/>
                </a:moveTo>
                <a:lnTo>
                  <a:pt x="189689" y="1771339"/>
                </a:lnTo>
                <a:cubicBezTo>
                  <a:pt x="168540" y="1773095"/>
                  <a:pt x="149954" y="1757402"/>
                  <a:pt x="148140" y="1736259"/>
                </a:cubicBezTo>
                <a:lnTo>
                  <a:pt x="148" y="47839"/>
                </a:lnTo>
                <a:cubicBezTo>
                  <a:pt x="-1691" y="26683"/>
                  <a:pt x="13837" y="7983"/>
                  <a:pt x="34973" y="5909"/>
                </a:cubicBezTo>
                <a:lnTo>
                  <a:pt x="107669" y="-434"/>
                </a:lnTo>
                <a:cubicBezTo>
                  <a:pt x="128830" y="-2153"/>
                  <a:pt x="147404" y="13553"/>
                  <a:pt x="149218" y="34708"/>
                </a:cubicBezTo>
                <a:lnTo>
                  <a:pt x="297209" y="1723192"/>
                </a:lnTo>
                <a:cubicBezTo>
                  <a:pt x="299011" y="1744316"/>
                  <a:pt x="283482" y="1762952"/>
                  <a:pt x="262384" y="1764995"/>
                </a:cubicBezTo>
                <a:close/>
              </a:path>
            </a:pathLst>
          </a:custGeom>
          <a:solidFill>
            <a:schemeClr val="accent2">
              <a:lumMod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任意多边形: 形状 3"/>
          <p:cNvSpPr/>
          <p:nvPr>
            <p:custDataLst>
              <p:tags r:id="rId58"/>
            </p:custDataLst>
          </p:nvPr>
        </p:nvSpPr>
        <p:spPr>
          <a:xfrm>
            <a:off x="1137920" y="3677285"/>
            <a:ext cx="215900" cy="560070"/>
          </a:xfrm>
          <a:custGeom>
            <a:gdLst>
              <a:gd name="connsiteX0" fmla="*/ 171892 w 215798"/>
              <a:gd name="connsiteY0" fmla="*/ 550010 h 560112"/>
              <a:gd name="connsiteX1" fmla="*/ 91839 w 215798"/>
              <a:gd name="connsiteY1" fmla="*/ 557115 h 560112"/>
              <a:gd name="connsiteX2" fmla="*/ 45088 w 215798"/>
              <a:gd name="connsiteY2" fmla="*/ 543603 h 560112"/>
              <a:gd name="connsiteX3" fmla="*/ 113 w 215798"/>
              <a:gd name="connsiteY3" fmla="*/ 30423 h 560112"/>
              <a:gd name="connsiteX4" fmla="*/ 43756 w 215798"/>
              <a:gd name="connsiteY4" fmla="*/ 8792 h 560112"/>
              <a:gd name="connsiteX5" fmla="*/ 123873 w 215798"/>
              <a:gd name="connsiteY5" fmla="*/ 1687 h 560112"/>
              <a:gd name="connsiteX6" fmla="*/ 170624 w 215798"/>
              <a:gd name="connsiteY6" fmla="*/ 15199 h 560112"/>
              <a:gd name="connsiteX7" fmla="*/ 215598 w 215798"/>
              <a:gd name="connsiteY7" fmla="*/ 528443 h 560112"/>
              <a:gd name="connsiteX8" fmla="*/ 171892 w 215798"/>
              <a:gd name="connsiteY8" fmla="*/ 550010 h 5601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798" h="560112">
                <a:moveTo>
                  <a:pt x="171892" y="550010"/>
                </a:moveTo>
                <a:lnTo>
                  <a:pt x="91839" y="557115"/>
                </a:lnTo>
                <a:cubicBezTo>
                  <a:pt x="66973" y="559335"/>
                  <a:pt x="46991" y="565234"/>
                  <a:pt x="45088" y="543603"/>
                </a:cubicBezTo>
                <a:lnTo>
                  <a:pt x="113" y="30423"/>
                </a:lnTo>
                <a:cubicBezTo>
                  <a:pt x="-1726" y="9426"/>
                  <a:pt x="19144" y="11012"/>
                  <a:pt x="43756" y="8792"/>
                </a:cubicBezTo>
                <a:lnTo>
                  <a:pt x="123873" y="1687"/>
                </a:lnTo>
                <a:cubicBezTo>
                  <a:pt x="148739" y="-533"/>
                  <a:pt x="169038" y="-5798"/>
                  <a:pt x="170624" y="15199"/>
                </a:cubicBezTo>
                <a:lnTo>
                  <a:pt x="215598" y="528443"/>
                </a:lnTo>
                <a:cubicBezTo>
                  <a:pt x="217438" y="549693"/>
                  <a:pt x="206908" y="546902"/>
                  <a:pt x="171892" y="550010"/>
                </a:cubicBez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任意多边形: 形状 4"/>
          <p:cNvSpPr/>
          <p:nvPr>
            <p:custDataLst>
              <p:tags r:id="rId59"/>
            </p:custDataLst>
          </p:nvPr>
        </p:nvSpPr>
        <p:spPr>
          <a:xfrm>
            <a:off x="1318260" y="3942080"/>
            <a:ext cx="89535" cy="483870"/>
          </a:xfrm>
          <a:custGeom>
            <a:gdLst>
              <a:gd name="connsiteX0" fmla="*/ 89378 w 89378"/>
              <a:gd name="connsiteY0" fmla="*/ 479624 h 483810"/>
              <a:gd name="connsiteX1" fmla="*/ 42374 w 89378"/>
              <a:gd name="connsiteY1" fmla="*/ 483811 h 483810"/>
              <a:gd name="connsiteX2" fmla="*/ 0 w 89378"/>
              <a:gd name="connsiteY2" fmla="*/ 0 h 483810"/>
              <a:gd name="connsiteX3" fmla="*/ 53729 w 89378"/>
              <a:gd name="connsiteY3" fmla="*/ 72315 h 483810"/>
              <a:gd name="connsiteX4" fmla="*/ 89378 w 89378"/>
              <a:gd name="connsiteY4" fmla="*/ 479624 h 483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9378" h="483810">
                <a:moveTo>
                  <a:pt x="89378" y="479624"/>
                </a:moveTo>
                <a:lnTo>
                  <a:pt x="42374" y="483811"/>
                </a:lnTo>
                <a:lnTo>
                  <a:pt x="0" y="0"/>
                </a:lnTo>
                <a:lnTo>
                  <a:pt x="53729" y="72315"/>
                </a:lnTo>
                <a:lnTo>
                  <a:pt x="89378" y="479624"/>
                </a:ln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任意多边形: 形状 5"/>
          <p:cNvSpPr/>
          <p:nvPr>
            <p:custDataLst>
              <p:tags r:id="rId60"/>
            </p:custDataLst>
          </p:nvPr>
        </p:nvSpPr>
        <p:spPr>
          <a:xfrm>
            <a:off x="1155700" y="3655060"/>
            <a:ext cx="130810" cy="38100"/>
          </a:xfrm>
          <a:custGeom>
            <a:gdLst>
              <a:gd name="connsiteX0" fmla="*/ 130610 w 130610"/>
              <a:gd name="connsiteY0" fmla="*/ 26706 h 38123"/>
              <a:gd name="connsiteX1" fmla="*/ 2347 w 130610"/>
              <a:gd name="connsiteY1" fmla="*/ 38124 h 38123"/>
              <a:gd name="connsiteX2" fmla="*/ 0 w 130610"/>
              <a:gd name="connsiteY2" fmla="*/ 11418 h 38123"/>
              <a:gd name="connsiteX3" fmla="*/ 128263 w 130610"/>
              <a:gd name="connsiteY3" fmla="*/ 0 h 38123"/>
              <a:gd name="connsiteX4" fmla="*/ 130610 w 130610"/>
              <a:gd name="connsiteY4" fmla="*/ 26706 h 381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0610" h="38123">
                <a:moveTo>
                  <a:pt x="130610" y="26706"/>
                </a:moveTo>
                <a:lnTo>
                  <a:pt x="2347" y="38124"/>
                </a:lnTo>
                <a:lnTo>
                  <a:pt x="0" y="11418"/>
                </a:lnTo>
                <a:lnTo>
                  <a:pt x="128263" y="0"/>
                </a:lnTo>
                <a:lnTo>
                  <a:pt x="130610" y="26706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任意多边形: 形状 6"/>
          <p:cNvSpPr/>
          <p:nvPr>
            <p:custDataLst>
              <p:tags r:id="rId61"/>
            </p:custDataLst>
          </p:nvPr>
        </p:nvSpPr>
        <p:spPr>
          <a:xfrm>
            <a:off x="1662430" y="3982720"/>
            <a:ext cx="285115" cy="1772920"/>
          </a:xfrm>
          <a:custGeom>
            <a:gdLst>
              <a:gd name="connsiteX0" fmla="*/ 107968 w 285331"/>
              <a:gd name="connsiteY0" fmla="*/ 1772078 h 1772748"/>
              <a:gd name="connsiteX1" fmla="*/ 35209 w 285331"/>
              <a:gd name="connsiteY1" fmla="*/ 1766179 h 1772748"/>
              <a:gd name="connsiteX2" fmla="*/ 130 w 285331"/>
              <a:gd name="connsiteY2" fmla="*/ 1724503 h 1772748"/>
              <a:gd name="connsiteX3" fmla="*/ 136069 w 285331"/>
              <a:gd name="connsiteY3" fmla="*/ 34940 h 1772748"/>
              <a:gd name="connsiteX4" fmla="*/ 177365 w 285331"/>
              <a:gd name="connsiteY4" fmla="*/ -456 h 1772748"/>
              <a:gd name="connsiteX5" fmla="*/ 250123 w 285331"/>
              <a:gd name="connsiteY5" fmla="*/ 5507 h 1772748"/>
              <a:gd name="connsiteX6" fmla="*/ 285202 w 285331"/>
              <a:gd name="connsiteY6" fmla="*/ 47119 h 1772748"/>
              <a:gd name="connsiteX7" fmla="*/ 149263 w 285331"/>
              <a:gd name="connsiteY7" fmla="*/ 1736682 h 1772748"/>
              <a:gd name="connsiteX8" fmla="*/ 107968 w 285331"/>
              <a:gd name="connsiteY8" fmla="*/ 1772078 h 1772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5331" h="1772746">
                <a:moveTo>
                  <a:pt x="107968" y="1772078"/>
                </a:moveTo>
                <a:lnTo>
                  <a:pt x="35209" y="1766179"/>
                </a:lnTo>
                <a:cubicBezTo>
                  <a:pt x="14060" y="1764263"/>
                  <a:pt x="-1595" y="1745665"/>
                  <a:pt x="130" y="1724503"/>
                </a:cubicBezTo>
                <a:lnTo>
                  <a:pt x="136069" y="34940"/>
                </a:lnTo>
                <a:cubicBezTo>
                  <a:pt x="137757" y="13791"/>
                  <a:pt x="156209" y="-2022"/>
                  <a:pt x="177365" y="-456"/>
                </a:cubicBezTo>
                <a:lnTo>
                  <a:pt x="250123" y="5507"/>
                </a:lnTo>
                <a:cubicBezTo>
                  <a:pt x="271260" y="7391"/>
                  <a:pt x="286921" y="25971"/>
                  <a:pt x="285202" y="47119"/>
                </a:cubicBezTo>
                <a:lnTo>
                  <a:pt x="149263" y="1736682"/>
                </a:lnTo>
                <a:cubicBezTo>
                  <a:pt x="147576" y="1757831"/>
                  <a:pt x="129123" y="1773645"/>
                  <a:pt x="107968" y="1772078"/>
                </a:cubicBezTo>
                <a:close/>
              </a:path>
            </a:pathLst>
          </a:custGeom>
          <a:solidFill>
            <a:schemeClr val="accent6">
              <a:lumMod val="50000"/>
              <a:lumOff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任意多边形: 形状 7"/>
          <p:cNvSpPr/>
          <p:nvPr>
            <p:custDataLst>
              <p:tags r:id="rId62"/>
            </p:custDataLst>
          </p:nvPr>
        </p:nvSpPr>
        <p:spPr>
          <a:xfrm>
            <a:off x="1743075" y="4207510"/>
            <a:ext cx="215900" cy="59690"/>
          </a:xfrm>
          <a:custGeom>
            <a:gdLst>
              <a:gd name="connsiteX0" fmla="*/ 200818 w 216027"/>
              <a:gd name="connsiteY0" fmla="*/ 59039 h 59642"/>
              <a:gd name="connsiteX1" fmla="*/ 11658 w 216027"/>
              <a:gd name="connsiteY1" fmla="*/ 43562 h 59642"/>
              <a:gd name="connsiteX2" fmla="*/ 43 w 216027"/>
              <a:gd name="connsiteY2" fmla="*/ 29885 h 59642"/>
              <a:gd name="connsiteX3" fmla="*/ 50 w 216027"/>
              <a:gd name="connsiteY3" fmla="*/ 29796 h 59642"/>
              <a:gd name="connsiteX4" fmla="*/ 1572 w 216027"/>
              <a:gd name="connsiteY4" fmla="*/ 11147 h 59642"/>
              <a:gd name="connsiteX5" fmla="*/ 15198 w 216027"/>
              <a:gd name="connsiteY5" fmla="*/ -525 h 59642"/>
              <a:gd name="connsiteX6" fmla="*/ 15210 w 216027"/>
              <a:gd name="connsiteY6" fmla="*/ -525 h 59642"/>
              <a:gd name="connsiteX7" fmla="*/ 204370 w 216027"/>
              <a:gd name="connsiteY7" fmla="*/ 15143 h 59642"/>
              <a:gd name="connsiteX8" fmla="*/ 215985 w 216027"/>
              <a:gd name="connsiteY8" fmla="*/ 28820 h 59642"/>
              <a:gd name="connsiteX9" fmla="*/ 215979 w 216027"/>
              <a:gd name="connsiteY9" fmla="*/ 28908 h 59642"/>
              <a:gd name="connsiteX10" fmla="*/ 214456 w 216027"/>
              <a:gd name="connsiteY10" fmla="*/ 47494 h 59642"/>
              <a:gd name="connsiteX11" fmla="*/ 200818 w 216027"/>
              <a:gd name="connsiteY11" fmla="*/ 59039 h 596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16027" h="59642">
                <a:moveTo>
                  <a:pt x="200818" y="59039"/>
                </a:moveTo>
                <a:lnTo>
                  <a:pt x="11658" y="43562"/>
                </a:lnTo>
                <a:cubicBezTo>
                  <a:pt x="4674" y="42991"/>
                  <a:pt x="-528" y="36869"/>
                  <a:pt x="43" y="29885"/>
                </a:cubicBezTo>
                <a:cubicBezTo>
                  <a:pt x="43" y="29860"/>
                  <a:pt x="50" y="29828"/>
                  <a:pt x="50" y="29796"/>
                </a:cubicBezTo>
                <a:lnTo>
                  <a:pt x="1572" y="11147"/>
                </a:lnTo>
                <a:cubicBezTo>
                  <a:pt x="2111" y="4163"/>
                  <a:pt x="8213" y="-1064"/>
                  <a:pt x="15198" y="-525"/>
                </a:cubicBezTo>
                <a:cubicBezTo>
                  <a:pt x="15204" y="-525"/>
                  <a:pt x="15204" y="-525"/>
                  <a:pt x="15210" y="-525"/>
                </a:cubicBezTo>
                <a:lnTo>
                  <a:pt x="204370" y="15143"/>
                </a:lnTo>
                <a:cubicBezTo>
                  <a:pt x="211354" y="15714"/>
                  <a:pt x="216556" y="21835"/>
                  <a:pt x="215985" y="28820"/>
                </a:cubicBezTo>
                <a:cubicBezTo>
                  <a:pt x="215985" y="28845"/>
                  <a:pt x="215979" y="28877"/>
                  <a:pt x="215979" y="28908"/>
                </a:cubicBezTo>
                <a:lnTo>
                  <a:pt x="214456" y="47494"/>
                </a:lnTo>
                <a:cubicBezTo>
                  <a:pt x="213853" y="54434"/>
                  <a:pt x="207764" y="59585"/>
                  <a:pt x="200818" y="59039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任意多边形: 形状 8"/>
          <p:cNvSpPr/>
          <p:nvPr>
            <p:custDataLst>
              <p:tags r:id="rId63"/>
            </p:custDataLst>
          </p:nvPr>
        </p:nvSpPr>
        <p:spPr>
          <a:xfrm>
            <a:off x="1763395" y="3582670"/>
            <a:ext cx="215265" cy="1122045"/>
          </a:xfrm>
          <a:custGeom>
            <a:gdLst>
              <a:gd name="connsiteX0" fmla="*/ 166007 w 215548"/>
              <a:gd name="connsiteY0" fmla="*/ 679385 h 1122272"/>
              <a:gd name="connsiteX1" fmla="*/ 130420 w 215548"/>
              <a:gd name="connsiteY1" fmla="*/ 1121710 h 1122272"/>
              <a:gd name="connsiteX2" fmla="*/ 167910 w 215548"/>
              <a:gd name="connsiteY2" fmla="*/ 1084284 h 1122272"/>
              <a:gd name="connsiteX3" fmla="*/ 202862 w 215548"/>
              <a:gd name="connsiteY3" fmla="*/ 649762 h 1122272"/>
              <a:gd name="connsiteX4" fmla="*/ 215549 w 215548"/>
              <a:gd name="connsiteY4" fmla="*/ 494095 h 1122272"/>
              <a:gd name="connsiteX5" fmla="*/ 189858 w 215548"/>
              <a:gd name="connsiteY5" fmla="*/ 430661 h 1122272"/>
              <a:gd name="connsiteX6" fmla="*/ 186940 w 215548"/>
              <a:gd name="connsiteY6" fmla="*/ 7366 h 1122272"/>
              <a:gd name="connsiteX7" fmla="*/ 88808 w 215548"/>
              <a:gd name="connsiteY7" fmla="*/ -563 h 1122272"/>
              <a:gd name="connsiteX8" fmla="*/ 0 w 215548"/>
              <a:gd name="connsiteY8" fmla="*/ 624895 h 1122272"/>
              <a:gd name="connsiteX9" fmla="*/ 163026 w 215548"/>
              <a:gd name="connsiteY9" fmla="*/ 638217 h 1122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5548" h="1122272">
                <a:moveTo>
                  <a:pt x="166007" y="679385"/>
                </a:moveTo>
                <a:lnTo>
                  <a:pt x="130420" y="1121710"/>
                </a:lnTo>
                <a:cubicBezTo>
                  <a:pt x="130420" y="1121710"/>
                  <a:pt x="165499" y="1114098"/>
                  <a:pt x="167910" y="1084284"/>
                </a:cubicBezTo>
                <a:cubicBezTo>
                  <a:pt x="170320" y="1054470"/>
                  <a:pt x="202862" y="649762"/>
                  <a:pt x="202862" y="649762"/>
                </a:cubicBezTo>
                <a:lnTo>
                  <a:pt x="215549" y="494095"/>
                </a:lnTo>
                <a:lnTo>
                  <a:pt x="189858" y="430661"/>
                </a:lnTo>
                <a:lnTo>
                  <a:pt x="186940" y="7366"/>
                </a:lnTo>
                <a:lnTo>
                  <a:pt x="88808" y="-563"/>
                </a:lnTo>
                <a:cubicBezTo>
                  <a:pt x="88808" y="-563"/>
                  <a:pt x="16557" y="420765"/>
                  <a:pt x="0" y="624895"/>
                </a:cubicBezTo>
                <a:lnTo>
                  <a:pt x="163026" y="638217"/>
                </a:ln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任意多边形: 形状 9"/>
          <p:cNvSpPr/>
          <p:nvPr>
            <p:custDataLst>
              <p:tags r:id="rId64"/>
            </p:custDataLst>
          </p:nvPr>
        </p:nvSpPr>
        <p:spPr>
          <a:xfrm>
            <a:off x="1800860" y="4255770"/>
            <a:ext cx="60960" cy="598805"/>
          </a:xfrm>
          <a:custGeom>
            <a:gdLst>
              <a:gd name="connsiteX0" fmla="*/ 12877 w 60960"/>
              <a:gd name="connsiteY0" fmla="*/ 599006 h 599006"/>
              <a:gd name="connsiteX1" fmla="*/ 0 w 60960"/>
              <a:gd name="connsiteY1" fmla="*/ 597992 h 599006"/>
              <a:gd name="connsiteX2" fmla="*/ 48146 w 60960"/>
              <a:gd name="connsiteY2" fmla="*/ 0 h 599006"/>
              <a:gd name="connsiteX3" fmla="*/ 60960 w 60960"/>
              <a:gd name="connsiteY3" fmla="*/ 1078 h 599006"/>
              <a:gd name="connsiteX4" fmla="*/ 12877 w 60960"/>
              <a:gd name="connsiteY4" fmla="*/ 599006 h 5990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60" h="599006">
                <a:moveTo>
                  <a:pt x="12877" y="599006"/>
                </a:moveTo>
                <a:lnTo>
                  <a:pt x="0" y="597992"/>
                </a:lnTo>
                <a:lnTo>
                  <a:pt x="48146" y="0"/>
                </a:lnTo>
                <a:lnTo>
                  <a:pt x="60960" y="1078"/>
                </a:lnTo>
                <a:lnTo>
                  <a:pt x="12877" y="599006"/>
                </a:ln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任意多边形: 形状 10"/>
          <p:cNvSpPr/>
          <p:nvPr>
            <p:custDataLst>
              <p:tags r:id="rId65"/>
            </p:custDataLst>
          </p:nvPr>
        </p:nvSpPr>
        <p:spPr>
          <a:xfrm>
            <a:off x="1892300" y="4122420"/>
            <a:ext cx="342265" cy="1654175"/>
          </a:xfrm>
          <a:custGeom>
            <a:gdLst>
              <a:gd name="connsiteX0" fmla="*/ 82927 w 341962"/>
              <a:gd name="connsiteY0" fmla="*/ 1653177 h 1654158"/>
              <a:gd name="connsiteX1" fmla="*/ 51210 w 341962"/>
              <a:gd name="connsiteY1" fmla="*/ 1649181 h 1654158"/>
              <a:gd name="connsiteX2" fmla="*/ 463 w 341962"/>
              <a:gd name="connsiteY2" fmla="*/ 1583082 h 1654158"/>
              <a:gd name="connsiteX3" fmla="*/ 193049 w 341962"/>
              <a:gd name="connsiteY3" fmla="*/ 24257 h 1654158"/>
              <a:gd name="connsiteX4" fmla="*/ 341865 w 341962"/>
              <a:gd name="connsiteY4" fmla="*/ 40116 h 1654158"/>
              <a:gd name="connsiteX5" fmla="*/ 148455 w 341962"/>
              <a:gd name="connsiteY5" fmla="*/ 1601732 h 1654158"/>
              <a:gd name="connsiteX6" fmla="*/ 82927 w 341962"/>
              <a:gd name="connsiteY6" fmla="*/ 1653177 h 1654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962" h="1654158">
                <a:moveTo>
                  <a:pt x="82927" y="1653177"/>
                </a:moveTo>
                <a:lnTo>
                  <a:pt x="51210" y="1649181"/>
                </a:lnTo>
                <a:cubicBezTo>
                  <a:pt x="19056" y="1644746"/>
                  <a:pt x="-3558" y="1615288"/>
                  <a:pt x="463" y="1583082"/>
                </a:cubicBezTo>
                <a:lnTo>
                  <a:pt x="193049" y="24257"/>
                </a:lnTo>
                <a:cubicBezTo>
                  <a:pt x="198758" y="-21922"/>
                  <a:pt x="346305" y="3958"/>
                  <a:pt x="341865" y="40116"/>
                </a:cubicBezTo>
                <a:lnTo>
                  <a:pt x="148455" y="1601732"/>
                </a:lnTo>
                <a:cubicBezTo>
                  <a:pt x="144522" y="1634007"/>
                  <a:pt x="115215" y="1657015"/>
                  <a:pt x="82927" y="1653177"/>
                </a:cubicBez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任意多边形: 形状 11"/>
          <p:cNvSpPr/>
          <p:nvPr>
            <p:custDataLst>
              <p:tags r:id="rId66"/>
            </p:custDataLst>
          </p:nvPr>
        </p:nvSpPr>
        <p:spPr>
          <a:xfrm>
            <a:off x="2084070" y="3951605"/>
            <a:ext cx="149225" cy="229235"/>
          </a:xfrm>
          <a:custGeom>
            <a:gdLst>
              <a:gd name="connsiteX0" fmla="*/ 112278 w 149302"/>
              <a:gd name="connsiteY0" fmla="*/ 2727 h 229530"/>
              <a:gd name="connsiteX1" fmla="*/ 86905 w 149302"/>
              <a:gd name="connsiteY1" fmla="*/ -508 h 229530"/>
              <a:gd name="connsiteX2" fmla="*/ 0 w 149302"/>
              <a:gd name="connsiteY2" fmla="*/ 200007 h 229530"/>
              <a:gd name="connsiteX3" fmla="*/ 0 w 149302"/>
              <a:gd name="connsiteY3" fmla="*/ 202417 h 229530"/>
              <a:gd name="connsiteX4" fmla="*/ 71998 w 149302"/>
              <a:gd name="connsiteY4" fmla="*/ 228806 h 229530"/>
              <a:gd name="connsiteX5" fmla="*/ 147104 w 149302"/>
              <a:gd name="connsiteY5" fmla="*/ 220686 h 229530"/>
              <a:gd name="connsiteX6" fmla="*/ 148753 w 149302"/>
              <a:gd name="connsiteY6" fmla="*/ 219989 h 229530"/>
              <a:gd name="connsiteX7" fmla="*/ 148753 w 149302"/>
              <a:gd name="connsiteY7" fmla="*/ 218720 h 229530"/>
              <a:gd name="connsiteX8" fmla="*/ 112278 w 149302"/>
              <a:gd name="connsiteY8" fmla="*/ 2727 h 2295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9302" h="229529">
                <a:moveTo>
                  <a:pt x="112278" y="2727"/>
                </a:moveTo>
                <a:lnTo>
                  <a:pt x="86905" y="-508"/>
                </a:lnTo>
                <a:cubicBezTo>
                  <a:pt x="58106" y="-4123"/>
                  <a:pt x="3553" y="170764"/>
                  <a:pt x="0" y="200007"/>
                </a:cubicBezTo>
                <a:lnTo>
                  <a:pt x="0" y="202417"/>
                </a:lnTo>
                <a:cubicBezTo>
                  <a:pt x="34826" y="194171"/>
                  <a:pt x="29434" y="223922"/>
                  <a:pt x="71998" y="228806"/>
                </a:cubicBezTo>
                <a:cubicBezTo>
                  <a:pt x="93439" y="231280"/>
                  <a:pt x="118432" y="204194"/>
                  <a:pt x="147104" y="220686"/>
                </a:cubicBezTo>
                <a:cubicBezTo>
                  <a:pt x="147611" y="220686"/>
                  <a:pt x="148182" y="220179"/>
                  <a:pt x="148753" y="219989"/>
                </a:cubicBezTo>
                <a:lnTo>
                  <a:pt x="148753" y="218720"/>
                </a:lnTo>
                <a:cubicBezTo>
                  <a:pt x="151988" y="189604"/>
                  <a:pt x="141077" y="6343"/>
                  <a:pt x="112278" y="272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任意多边形: 形状 12"/>
          <p:cNvSpPr/>
          <p:nvPr>
            <p:custDataLst>
              <p:tags r:id="rId67"/>
            </p:custDataLst>
          </p:nvPr>
        </p:nvSpPr>
        <p:spPr>
          <a:xfrm>
            <a:off x="2156460" y="3856355"/>
            <a:ext cx="52070" cy="120015"/>
          </a:xfrm>
          <a:custGeom>
            <a:gdLst>
              <a:gd name="connsiteX0" fmla="*/ 17 w 52285"/>
              <a:gd name="connsiteY0" fmla="*/ 105055 h 120301"/>
              <a:gd name="connsiteX1" fmla="*/ 39599 w 52285"/>
              <a:gd name="connsiteY1" fmla="*/ -563 h 120301"/>
              <a:gd name="connsiteX2" fmla="*/ 52286 w 52285"/>
              <a:gd name="connsiteY2" fmla="*/ 111588 h 120301"/>
              <a:gd name="connsiteX3" fmla="*/ 23170 w 52285"/>
              <a:gd name="connsiteY3" fmla="*/ 119073 h 120301"/>
              <a:gd name="connsiteX4" fmla="*/ 17 w 52285"/>
              <a:gd name="connsiteY4" fmla="*/ 105055 h 1203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283" h="120299">
                <a:moveTo>
                  <a:pt x="17" y="105055"/>
                </a:moveTo>
                <a:lnTo>
                  <a:pt x="39599" y="-563"/>
                </a:lnTo>
                <a:lnTo>
                  <a:pt x="52286" y="111588"/>
                </a:lnTo>
                <a:cubicBezTo>
                  <a:pt x="52286" y="111588"/>
                  <a:pt x="50700" y="122499"/>
                  <a:pt x="23170" y="119073"/>
                </a:cubicBezTo>
                <a:cubicBezTo>
                  <a:pt x="-1442" y="115965"/>
                  <a:pt x="17" y="105055"/>
                  <a:pt x="17" y="105055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任意多边形: 形状 13"/>
          <p:cNvSpPr/>
          <p:nvPr>
            <p:custDataLst>
              <p:tags r:id="rId68"/>
            </p:custDataLst>
          </p:nvPr>
        </p:nvSpPr>
        <p:spPr>
          <a:xfrm>
            <a:off x="1489075" y="3846830"/>
            <a:ext cx="167640" cy="1663065"/>
          </a:xfrm>
          <a:custGeom>
            <a:gdLst>
              <a:gd name="connsiteX0" fmla="*/ 90208 w 167470"/>
              <a:gd name="connsiteY0" fmla="*/ 1662205 h 1662768"/>
              <a:gd name="connsiteX1" fmla="*/ 58047 w 167470"/>
              <a:gd name="connsiteY1" fmla="*/ 1661824 h 1662768"/>
              <a:gd name="connsiteX2" fmla="*/ 5 w 167470"/>
              <a:gd name="connsiteY2" fmla="*/ 1601942 h 1662768"/>
              <a:gd name="connsiteX3" fmla="*/ 17829 w 167470"/>
              <a:gd name="connsiteY3" fmla="*/ 31192 h 1662768"/>
              <a:gd name="connsiteX4" fmla="*/ 167470 w 167470"/>
              <a:gd name="connsiteY4" fmla="*/ 30050 h 1662768"/>
              <a:gd name="connsiteX5" fmla="*/ 149582 w 167470"/>
              <a:gd name="connsiteY5" fmla="*/ 1603655 h 1662768"/>
              <a:gd name="connsiteX6" fmla="*/ 90208 w 167470"/>
              <a:gd name="connsiteY6" fmla="*/ 1662205 h 16627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7470" h="1662768">
                <a:moveTo>
                  <a:pt x="90208" y="1662205"/>
                </a:moveTo>
                <a:lnTo>
                  <a:pt x="58047" y="1661824"/>
                </a:lnTo>
                <a:cubicBezTo>
                  <a:pt x="25537" y="1661196"/>
                  <a:pt x="-382" y="1634459"/>
                  <a:pt x="5" y="1601942"/>
                </a:cubicBezTo>
                <a:lnTo>
                  <a:pt x="17829" y="31192"/>
                </a:lnTo>
                <a:cubicBezTo>
                  <a:pt x="18337" y="-15369"/>
                  <a:pt x="167914" y="-6361"/>
                  <a:pt x="167470" y="30050"/>
                </a:cubicBezTo>
                <a:lnTo>
                  <a:pt x="149582" y="1603655"/>
                </a:lnTo>
                <a:cubicBezTo>
                  <a:pt x="149271" y="1636184"/>
                  <a:pt x="122737" y="1662344"/>
                  <a:pt x="90208" y="166220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任意多边形: 形状 14"/>
          <p:cNvSpPr/>
          <p:nvPr>
            <p:custDataLst>
              <p:tags r:id="rId69"/>
            </p:custDataLst>
          </p:nvPr>
        </p:nvSpPr>
        <p:spPr>
          <a:xfrm>
            <a:off x="1506855" y="3674110"/>
            <a:ext cx="149860" cy="229870"/>
          </a:xfrm>
          <a:custGeom>
            <a:gdLst>
              <a:gd name="connsiteX0" fmla="*/ 89823 w 149769"/>
              <a:gd name="connsiteY0" fmla="*/ -562 h 229821"/>
              <a:gd name="connsiteX1" fmla="*/ 64005 w 149769"/>
              <a:gd name="connsiteY1" fmla="*/ -562 h 229821"/>
              <a:gd name="connsiteX2" fmla="*/ 0 w 149769"/>
              <a:gd name="connsiteY2" fmla="*/ 208770 h 229821"/>
              <a:gd name="connsiteX3" fmla="*/ 0 w 149769"/>
              <a:gd name="connsiteY3" fmla="*/ 211180 h 229821"/>
              <a:gd name="connsiteX4" fmla="*/ 74472 w 149769"/>
              <a:gd name="connsiteY4" fmla="*/ 229259 h 229821"/>
              <a:gd name="connsiteX5" fmla="*/ 148182 w 149769"/>
              <a:gd name="connsiteY5" fmla="*/ 212702 h 229821"/>
              <a:gd name="connsiteX6" fmla="*/ 149768 w 149769"/>
              <a:gd name="connsiteY6" fmla="*/ 211814 h 229821"/>
              <a:gd name="connsiteX7" fmla="*/ 149768 w 149769"/>
              <a:gd name="connsiteY7" fmla="*/ 210546 h 229821"/>
              <a:gd name="connsiteX8" fmla="*/ 89823 w 149769"/>
              <a:gd name="connsiteY8" fmla="*/ -562 h 2298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9769" h="229821">
                <a:moveTo>
                  <a:pt x="89823" y="-562"/>
                </a:moveTo>
                <a:lnTo>
                  <a:pt x="64005" y="-562"/>
                </a:lnTo>
                <a:cubicBezTo>
                  <a:pt x="34952" y="-943"/>
                  <a:pt x="571" y="179273"/>
                  <a:pt x="0" y="208770"/>
                </a:cubicBezTo>
                <a:lnTo>
                  <a:pt x="0" y="211180"/>
                </a:lnTo>
                <a:cubicBezTo>
                  <a:pt x="33684" y="199064"/>
                  <a:pt x="31717" y="229259"/>
                  <a:pt x="74472" y="229259"/>
                </a:cubicBezTo>
                <a:cubicBezTo>
                  <a:pt x="96103" y="229259"/>
                  <a:pt x="117924" y="199572"/>
                  <a:pt x="148182" y="212702"/>
                </a:cubicBezTo>
                <a:cubicBezTo>
                  <a:pt x="148753" y="212702"/>
                  <a:pt x="149260" y="212068"/>
                  <a:pt x="149768" y="211814"/>
                </a:cubicBezTo>
                <a:lnTo>
                  <a:pt x="149768" y="210546"/>
                </a:lnTo>
                <a:cubicBezTo>
                  <a:pt x="150085" y="180985"/>
                  <a:pt x="118749" y="-182"/>
                  <a:pt x="89823" y="-562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任意多边形: 形状 15"/>
          <p:cNvSpPr/>
          <p:nvPr>
            <p:custDataLst>
              <p:tags r:id="rId70"/>
            </p:custDataLst>
          </p:nvPr>
        </p:nvSpPr>
        <p:spPr>
          <a:xfrm>
            <a:off x="1557655" y="3576320"/>
            <a:ext cx="52705" cy="120650"/>
          </a:xfrm>
          <a:custGeom>
            <a:gdLst>
              <a:gd name="connsiteX0" fmla="*/ 0 w 52967"/>
              <a:gd name="connsiteY0" fmla="*/ 108797 h 120721"/>
              <a:gd name="connsiteX1" fmla="*/ 27594 w 52967"/>
              <a:gd name="connsiteY1" fmla="*/ -563 h 120721"/>
              <a:gd name="connsiteX2" fmla="*/ 52968 w 52967"/>
              <a:gd name="connsiteY2" fmla="*/ 109432 h 120721"/>
              <a:gd name="connsiteX3" fmla="*/ 24866 w 52967"/>
              <a:gd name="connsiteY3" fmla="*/ 120152 h 120721"/>
              <a:gd name="connsiteX4" fmla="*/ 0 w 52967"/>
              <a:gd name="connsiteY4" fmla="*/ 108797 h 120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967" h="120721">
                <a:moveTo>
                  <a:pt x="0" y="108797"/>
                </a:moveTo>
                <a:lnTo>
                  <a:pt x="27594" y="-563"/>
                </a:lnTo>
                <a:lnTo>
                  <a:pt x="52968" y="109432"/>
                </a:lnTo>
                <a:cubicBezTo>
                  <a:pt x="52968" y="109432"/>
                  <a:pt x="52587" y="120469"/>
                  <a:pt x="24866" y="120152"/>
                </a:cubicBezTo>
                <a:cubicBezTo>
                  <a:pt x="-190" y="119961"/>
                  <a:pt x="0" y="108797"/>
                  <a:pt x="0" y="108797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任意多边形: 形状 16"/>
          <p:cNvSpPr/>
          <p:nvPr>
            <p:custDataLst>
              <p:tags r:id="rId71"/>
            </p:custDataLst>
          </p:nvPr>
        </p:nvSpPr>
        <p:spPr>
          <a:xfrm>
            <a:off x="885825" y="3815080"/>
            <a:ext cx="118745" cy="142240"/>
          </a:xfrm>
          <a:custGeom>
            <a:gdLst>
              <a:gd name="connsiteX0" fmla="*/ 118989 w 118988"/>
              <a:gd name="connsiteY0" fmla="*/ 128993 h 141925"/>
              <a:gd name="connsiteX1" fmla="*/ 108522 w 118988"/>
              <a:gd name="connsiteY1" fmla="*/ 33842 h 141925"/>
              <a:gd name="connsiteX2" fmla="*/ 66148 w 118988"/>
              <a:gd name="connsiteY2" fmla="*/ -349 h 141925"/>
              <a:gd name="connsiteX3" fmla="*/ 34114 w 118988"/>
              <a:gd name="connsiteY3" fmla="*/ 3204 h 141925"/>
              <a:gd name="connsiteX4" fmla="*/ 240 w 118988"/>
              <a:gd name="connsiteY4" fmla="*/ 45958 h 141925"/>
              <a:gd name="connsiteX5" fmla="*/ 10453 w 118988"/>
              <a:gd name="connsiteY5" fmla="*/ 141363 h 141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8988" h="141925">
                <a:moveTo>
                  <a:pt x="118989" y="128993"/>
                </a:moveTo>
                <a:lnTo>
                  <a:pt x="108522" y="33842"/>
                </a:lnTo>
                <a:cubicBezTo>
                  <a:pt x="106226" y="12719"/>
                  <a:pt x="87278" y="-2569"/>
                  <a:pt x="66148" y="-349"/>
                </a:cubicBezTo>
                <a:lnTo>
                  <a:pt x="34114" y="3204"/>
                </a:lnTo>
                <a:cubicBezTo>
                  <a:pt x="13010" y="5754"/>
                  <a:pt x="-2107" y="24828"/>
                  <a:pt x="240" y="45958"/>
                </a:cubicBezTo>
                <a:lnTo>
                  <a:pt x="10453" y="141363"/>
                </a:ln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任意多边形: 形状 17"/>
          <p:cNvSpPr/>
          <p:nvPr>
            <p:custDataLst>
              <p:tags r:id="rId72"/>
            </p:custDataLst>
          </p:nvPr>
        </p:nvSpPr>
        <p:spPr>
          <a:xfrm>
            <a:off x="876300" y="3917315"/>
            <a:ext cx="334645" cy="1770380"/>
          </a:xfrm>
          <a:custGeom>
            <a:gdLst>
              <a:gd name="connsiteX0" fmla="*/ 300346 w 334459"/>
              <a:gd name="connsiteY0" fmla="*/ 1761275 h 1770108"/>
              <a:gd name="connsiteX1" fmla="*/ 227841 w 334459"/>
              <a:gd name="connsiteY1" fmla="*/ 1769331 h 1770108"/>
              <a:gd name="connsiteX2" fmla="*/ 185531 w 334459"/>
              <a:gd name="connsiteY2" fmla="*/ 1735204 h 1770108"/>
              <a:gd name="connsiteX3" fmla="*/ 240 w 334459"/>
              <a:gd name="connsiteY3" fmla="*/ 50399 h 1770108"/>
              <a:gd name="connsiteX4" fmla="*/ 34114 w 334459"/>
              <a:gd name="connsiteY4" fmla="*/ 7708 h 1770108"/>
              <a:gd name="connsiteX5" fmla="*/ 106619 w 334459"/>
              <a:gd name="connsiteY5" fmla="*/ -348 h 1770108"/>
              <a:gd name="connsiteX6" fmla="*/ 148930 w 334459"/>
              <a:gd name="connsiteY6" fmla="*/ 33779 h 1770108"/>
              <a:gd name="connsiteX7" fmla="*/ 334220 w 334459"/>
              <a:gd name="connsiteY7" fmla="*/ 1718584 h 1770108"/>
              <a:gd name="connsiteX8" fmla="*/ 300346 w 334459"/>
              <a:gd name="connsiteY8" fmla="*/ 1761275 h 17701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34459" h="1770108">
                <a:moveTo>
                  <a:pt x="300346" y="1761275"/>
                </a:moveTo>
                <a:lnTo>
                  <a:pt x="227841" y="1769331"/>
                </a:lnTo>
                <a:cubicBezTo>
                  <a:pt x="206743" y="1771552"/>
                  <a:pt x="187827" y="1756295"/>
                  <a:pt x="185531" y="1735204"/>
                </a:cubicBezTo>
                <a:lnTo>
                  <a:pt x="240" y="50399"/>
                </a:lnTo>
                <a:cubicBezTo>
                  <a:pt x="-2107" y="29282"/>
                  <a:pt x="13016" y="10226"/>
                  <a:pt x="34114" y="7708"/>
                </a:cubicBezTo>
                <a:lnTo>
                  <a:pt x="106619" y="-348"/>
                </a:lnTo>
                <a:cubicBezTo>
                  <a:pt x="127717" y="-2569"/>
                  <a:pt x="146633" y="12687"/>
                  <a:pt x="148930" y="33779"/>
                </a:cubicBezTo>
                <a:lnTo>
                  <a:pt x="334220" y="1718584"/>
                </a:lnTo>
                <a:cubicBezTo>
                  <a:pt x="336567" y="1739701"/>
                  <a:pt x="321444" y="1758757"/>
                  <a:pt x="300346" y="1761275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任意多边形: 形状 18"/>
          <p:cNvSpPr/>
          <p:nvPr>
            <p:custDataLst>
              <p:tags r:id="rId73"/>
            </p:custDataLst>
          </p:nvPr>
        </p:nvSpPr>
        <p:spPr>
          <a:xfrm>
            <a:off x="889000" y="3905250"/>
            <a:ext cx="121920" cy="80645"/>
          </a:xfrm>
          <a:custGeom>
            <a:gdLst>
              <a:gd name="connsiteX0" fmla="*/ 113321 w 121849"/>
              <a:gd name="connsiteY0" fmla="*/ -140 h 80561"/>
              <a:gd name="connsiteX1" fmla="*/ 109896 w 121849"/>
              <a:gd name="connsiteY1" fmla="*/ -140 h 80561"/>
              <a:gd name="connsiteX2" fmla="*/ 4341 w 121849"/>
              <a:gd name="connsiteY2" fmla="*/ 11659 h 80561"/>
              <a:gd name="connsiteX3" fmla="*/ 1106 w 121849"/>
              <a:gd name="connsiteY3" fmla="*/ 12737 h 80561"/>
              <a:gd name="connsiteX4" fmla="*/ 28 w 121849"/>
              <a:gd name="connsiteY4" fmla="*/ 15972 h 80561"/>
              <a:gd name="connsiteX5" fmla="*/ 7069 w 121849"/>
              <a:gd name="connsiteY5" fmla="*/ 76552 h 80561"/>
              <a:gd name="connsiteX6" fmla="*/ 11319 w 121849"/>
              <a:gd name="connsiteY6" fmla="*/ 79977 h 80561"/>
              <a:gd name="connsiteX7" fmla="*/ 118396 w 121849"/>
              <a:gd name="connsiteY7" fmla="*/ 67988 h 80561"/>
              <a:gd name="connsiteX8" fmla="*/ 121827 w 121849"/>
              <a:gd name="connsiteY8" fmla="*/ 63726 h 80561"/>
              <a:gd name="connsiteX9" fmla="*/ 121821 w 121849"/>
              <a:gd name="connsiteY9" fmla="*/ 63675 h 80561"/>
              <a:gd name="connsiteX10" fmla="*/ 115478 w 121849"/>
              <a:gd name="connsiteY10" fmla="*/ 3032 h 80561"/>
              <a:gd name="connsiteX11" fmla="*/ 113321 w 121849"/>
              <a:gd name="connsiteY11" fmla="*/ -140 h 805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49" h="80561">
                <a:moveTo>
                  <a:pt x="113321" y="-140"/>
                </a:moveTo>
                <a:cubicBezTo>
                  <a:pt x="112249" y="-704"/>
                  <a:pt x="110968" y="-704"/>
                  <a:pt x="109896" y="-140"/>
                </a:cubicBezTo>
                <a:cubicBezTo>
                  <a:pt x="62510" y="18446"/>
                  <a:pt x="4912" y="11722"/>
                  <a:pt x="4341" y="11659"/>
                </a:cubicBezTo>
                <a:cubicBezTo>
                  <a:pt x="3155" y="11501"/>
                  <a:pt x="1963" y="11894"/>
                  <a:pt x="1106" y="12737"/>
                </a:cubicBezTo>
                <a:cubicBezTo>
                  <a:pt x="282" y="13600"/>
                  <a:pt x="-112" y="14786"/>
                  <a:pt x="28" y="15972"/>
                </a:cubicBezTo>
                <a:lnTo>
                  <a:pt x="7069" y="76552"/>
                </a:lnTo>
                <a:cubicBezTo>
                  <a:pt x="7304" y="78671"/>
                  <a:pt x="9200" y="80199"/>
                  <a:pt x="11319" y="79977"/>
                </a:cubicBezTo>
                <a:lnTo>
                  <a:pt x="118396" y="67988"/>
                </a:lnTo>
                <a:cubicBezTo>
                  <a:pt x="120521" y="67760"/>
                  <a:pt x="122056" y="65851"/>
                  <a:pt x="121827" y="63726"/>
                </a:cubicBezTo>
                <a:cubicBezTo>
                  <a:pt x="121827" y="63707"/>
                  <a:pt x="121821" y="63694"/>
                  <a:pt x="121821" y="63675"/>
                </a:cubicBezTo>
                <a:lnTo>
                  <a:pt x="115478" y="3032"/>
                </a:lnTo>
                <a:cubicBezTo>
                  <a:pt x="115357" y="1675"/>
                  <a:pt x="114539" y="469"/>
                  <a:pt x="113321" y="-140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任意多边形: 形状 19"/>
          <p:cNvSpPr/>
          <p:nvPr>
            <p:custDataLst>
              <p:tags r:id="rId74"/>
            </p:custDataLst>
          </p:nvPr>
        </p:nvSpPr>
        <p:spPr>
          <a:xfrm>
            <a:off x="901065" y="4178300"/>
            <a:ext cx="153670" cy="60960"/>
          </a:xfrm>
          <a:custGeom>
            <a:gdLst>
              <a:gd name="connsiteX0" fmla="*/ 0 w 153383"/>
              <a:gd name="connsiteY0" fmla="*/ 15867 h 60765"/>
              <a:gd name="connsiteX1" fmla="*/ 0 w 153383"/>
              <a:gd name="connsiteY1" fmla="*/ 15867 h 60765"/>
              <a:gd name="connsiteX2" fmla="*/ 4694 w 153383"/>
              <a:gd name="connsiteY2" fmla="*/ 58494 h 60765"/>
              <a:gd name="connsiteX3" fmla="*/ 4694 w 153383"/>
              <a:gd name="connsiteY3" fmla="*/ 58494 h 60765"/>
              <a:gd name="connsiteX4" fmla="*/ 153383 w 153383"/>
              <a:gd name="connsiteY4" fmla="*/ 42128 h 60765"/>
              <a:gd name="connsiteX5" fmla="*/ 148689 w 153383"/>
              <a:gd name="connsiteY5" fmla="*/ -563 h 60765"/>
              <a:gd name="connsiteX6" fmla="*/ 0 w 153383"/>
              <a:gd name="connsiteY6" fmla="*/ 15867 h 607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3383" h="60764">
                <a:moveTo>
                  <a:pt x="0" y="15867"/>
                </a:moveTo>
                <a:lnTo>
                  <a:pt x="0" y="15867"/>
                </a:lnTo>
                <a:lnTo>
                  <a:pt x="4694" y="58494"/>
                </a:lnTo>
                <a:lnTo>
                  <a:pt x="4694" y="58494"/>
                </a:lnTo>
                <a:cubicBezTo>
                  <a:pt x="5582" y="58494"/>
                  <a:pt x="86397" y="68009"/>
                  <a:pt x="153383" y="42128"/>
                </a:cubicBezTo>
                <a:lnTo>
                  <a:pt x="148689" y="-563"/>
                </a:lnTo>
                <a:cubicBezTo>
                  <a:pt x="81703" y="25318"/>
                  <a:pt x="888" y="15994"/>
                  <a:pt x="0" y="15867"/>
                </a:cubicBezTo>
                <a:close/>
              </a:path>
            </a:pathLst>
          </a:custGeom>
          <a:solidFill>
            <a:schemeClr val="bg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任意多边形: 形状 20"/>
          <p:cNvSpPr/>
          <p:nvPr>
            <p:custDataLst>
              <p:tags r:id="rId75"/>
            </p:custDataLst>
          </p:nvPr>
        </p:nvSpPr>
        <p:spPr>
          <a:xfrm>
            <a:off x="753745" y="4586605"/>
            <a:ext cx="878840" cy="1920240"/>
          </a:xfrm>
          <a:custGeom>
            <a:gdLst>
              <a:gd name="connsiteX0" fmla="*/ 0 w 878940"/>
              <a:gd name="connsiteY0" fmla="*/ 5646 h 1920081"/>
              <a:gd name="connsiteX1" fmla="*/ 225381 w 878940"/>
              <a:gd name="connsiteY1" fmla="*/ 1920081 h 1920081"/>
              <a:gd name="connsiteX2" fmla="*/ 878941 w 878940"/>
              <a:gd name="connsiteY2" fmla="*/ 1920081 h 1920081"/>
              <a:gd name="connsiteX3" fmla="*/ 878941 w 878940"/>
              <a:gd name="connsiteY3" fmla="*/ 0 h 1920081"/>
              <a:gd name="connsiteX4" fmla="*/ 0 w 878940"/>
              <a:gd name="connsiteY4" fmla="*/ 5646 h 19200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8940" h="1920081">
                <a:moveTo>
                  <a:pt x="0" y="5646"/>
                </a:moveTo>
                <a:lnTo>
                  <a:pt x="225381" y="1920081"/>
                </a:lnTo>
                <a:lnTo>
                  <a:pt x="878941" y="1920081"/>
                </a:lnTo>
                <a:lnTo>
                  <a:pt x="878941" y="0"/>
                </a:lnTo>
                <a:lnTo>
                  <a:pt x="0" y="564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任意多边形: 形状 21"/>
          <p:cNvSpPr/>
          <p:nvPr>
            <p:custDataLst>
              <p:tags r:id="rId76"/>
            </p:custDataLst>
          </p:nvPr>
        </p:nvSpPr>
        <p:spPr>
          <a:xfrm>
            <a:off x="1435735" y="4586605"/>
            <a:ext cx="878840" cy="1920240"/>
          </a:xfrm>
          <a:custGeom>
            <a:gdLst>
              <a:gd name="connsiteX0" fmla="*/ 878877 w 878877"/>
              <a:gd name="connsiteY0" fmla="*/ 5646 h 1920081"/>
              <a:gd name="connsiteX1" fmla="*/ 653496 w 878877"/>
              <a:gd name="connsiteY1" fmla="*/ 1920081 h 1920081"/>
              <a:gd name="connsiteX2" fmla="*/ 0 w 878877"/>
              <a:gd name="connsiteY2" fmla="*/ 1920081 h 1920081"/>
              <a:gd name="connsiteX3" fmla="*/ 0 w 878877"/>
              <a:gd name="connsiteY3" fmla="*/ 0 h 1920081"/>
              <a:gd name="connsiteX4" fmla="*/ 878877 w 878877"/>
              <a:gd name="connsiteY4" fmla="*/ 5646 h 19200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8877" h="1920081">
                <a:moveTo>
                  <a:pt x="878877" y="5646"/>
                </a:moveTo>
                <a:lnTo>
                  <a:pt x="653496" y="1920081"/>
                </a:lnTo>
                <a:lnTo>
                  <a:pt x="0" y="1920081"/>
                </a:lnTo>
                <a:lnTo>
                  <a:pt x="0" y="0"/>
                </a:lnTo>
                <a:lnTo>
                  <a:pt x="878877" y="564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任意多边形: 形状 22"/>
          <p:cNvSpPr/>
          <p:nvPr>
            <p:custDataLst>
              <p:tags r:id="rId77"/>
            </p:custDataLst>
          </p:nvPr>
        </p:nvSpPr>
        <p:spPr>
          <a:xfrm>
            <a:off x="672465" y="4553585"/>
            <a:ext cx="1733550" cy="73660"/>
          </a:xfrm>
          <a:custGeom>
            <a:gdLst>
              <a:gd name="connsiteX0" fmla="*/ 1697175 w 1733839"/>
              <a:gd name="connsiteY0" fmla="*/ 73338 h 73900"/>
              <a:gd name="connsiteX1" fmla="*/ 36665 w 1733839"/>
              <a:gd name="connsiteY1" fmla="*/ 73338 h 73900"/>
              <a:gd name="connsiteX2" fmla="*/ 0 w 1733839"/>
              <a:gd name="connsiteY2" fmla="*/ 36356 h 73900"/>
              <a:gd name="connsiteX3" fmla="*/ 0 w 1733839"/>
              <a:gd name="connsiteY3" fmla="*/ 36356 h 73900"/>
              <a:gd name="connsiteX4" fmla="*/ 36665 w 1733839"/>
              <a:gd name="connsiteY4" fmla="*/ -563 h 73900"/>
              <a:gd name="connsiteX5" fmla="*/ 1697175 w 1733839"/>
              <a:gd name="connsiteY5" fmla="*/ -563 h 73900"/>
              <a:gd name="connsiteX6" fmla="*/ 1733840 w 1733839"/>
              <a:gd name="connsiteY6" fmla="*/ 36356 h 73900"/>
              <a:gd name="connsiteX7" fmla="*/ 1733840 w 1733839"/>
              <a:gd name="connsiteY7" fmla="*/ 36356 h 73900"/>
              <a:gd name="connsiteX8" fmla="*/ 1697175 w 1733839"/>
              <a:gd name="connsiteY8" fmla="*/ 73338 h 73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33839" h="73900">
                <a:moveTo>
                  <a:pt x="1697175" y="73338"/>
                </a:moveTo>
                <a:lnTo>
                  <a:pt x="36665" y="73338"/>
                </a:lnTo>
                <a:cubicBezTo>
                  <a:pt x="16347" y="73198"/>
                  <a:pt x="-38" y="56674"/>
                  <a:pt x="0" y="36356"/>
                </a:cubicBezTo>
                <a:lnTo>
                  <a:pt x="0" y="36356"/>
                </a:lnTo>
                <a:cubicBezTo>
                  <a:pt x="0" y="16063"/>
                  <a:pt x="16373" y="-423"/>
                  <a:pt x="36665" y="-563"/>
                </a:cubicBezTo>
                <a:lnTo>
                  <a:pt x="1697175" y="-563"/>
                </a:lnTo>
                <a:cubicBezTo>
                  <a:pt x="1717467" y="-423"/>
                  <a:pt x="1733840" y="16063"/>
                  <a:pt x="1733840" y="36356"/>
                </a:cubicBezTo>
                <a:lnTo>
                  <a:pt x="1733840" y="36356"/>
                </a:lnTo>
                <a:cubicBezTo>
                  <a:pt x="1733878" y="56674"/>
                  <a:pt x="1717493" y="73198"/>
                  <a:pt x="1697175" y="73338"/>
                </a:cubicBezTo>
                <a:close/>
              </a:path>
            </a:pathLst>
          </a:custGeom>
          <a:solidFill>
            <a:schemeClr val="bg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任意多边形: 形状 23"/>
          <p:cNvSpPr/>
          <p:nvPr>
            <p:custDataLst>
              <p:tags r:id="rId78"/>
            </p:custDataLst>
          </p:nvPr>
        </p:nvSpPr>
        <p:spPr>
          <a:xfrm>
            <a:off x="922655" y="6506210"/>
            <a:ext cx="1280795" cy="7366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任意多边形: 形状 24"/>
          <p:cNvSpPr/>
          <p:nvPr>
            <p:custDataLst>
              <p:tags r:id="rId79"/>
            </p:custDataLst>
          </p:nvPr>
        </p:nvSpPr>
        <p:spPr>
          <a:xfrm>
            <a:off x="758190" y="4628515"/>
            <a:ext cx="1551940" cy="1877695"/>
          </a:xfrm>
          <a:custGeom>
            <a:gdLst>
              <a:gd name="connsiteX0" fmla="*/ 1551721 w 1551720"/>
              <a:gd name="connsiteY0" fmla="*/ 0 h 1877770"/>
              <a:gd name="connsiteX1" fmla="*/ 0 w 1551720"/>
              <a:gd name="connsiteY1" fmla="*/ 0 h 1877770"/>
              <a:gd name="connsiteX2" fmla="*/ 7168 w 1551720"/>
              <a:gd name="connsiteY2" fmla="*/ 60579 h 1877770"/>
              <a:gd name="connsiteX3" fmla="*/ 191888 w 1551720"/>
              <a:gd name="connsiteY3" fmla="*/ 60579 h 1877770"/>
              <a:gd name="connsiteX4" fmla="*/ 347428 w 1551720"/>
              <a:gd name="connsiteY4" fmla="*/ 1877771 h 1877770"/>
              <a:gd name="connsiteX5" fmla="*/ 668594 w 1551720"/>
              <a:gd name="connsiteY5" fmla="*/ 1877771 h 1877770"/>
              <a:gd name="connsiteX6" fmla="*/ 594883 w 1551720"/>
              <a:gd name="connsiteY6" fmla="*/ 60579 h 1877770"/>
              <a:gd name="connsiteX7" fmla="*/ 715408 w 1551720"/>
              <a:gd name="connsiteY7" fmla="*/ 60579 h 1877770"/>
              <a:gd name="connsiteX8" fmla="*/ 739957 w 1551720"/>
              <a:gd name="connsiteY8" fmla="*/ 1877771 h 1877770"/>
              <a:gd name="connsiteX9" fmla="*/ 835742 w 1551720"/>
              <a:gd name="connsiteY9" fmla="*/ 1877771 h 1877770"/>
              <a:gd name="connsiteX10" fmla="*/ 805674 w 1551720"/>
              <a:gd name="connsiteY10" fmla="*/ 60579 h 1877770"/>
              <a:gd name="connsiteX11" fmla="*/ 1544870 w 1551720"/>
              <a:gd name="connsiteY11" fmla="*/ 60579 h 1877770"/>
              <a:gd name="connsiteX12" fmla="*/ 1551721 w 1551720"/>
              <a:gd name="connsiteY12" fmla="*/ 0 h 1877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551720" h="1877770">
                <a:moveTo>
                  <a:pt x="1551721" y="0"/>
                </a:moveTo>
                <a:lnTo>
                  <a:pt x="0" y="0"/>
                </a:lnTo>
                <a:lnTo>
                  <a:pt x="7168" y="60579"/>
                </a:lnTo>
                <a:lnTo>
                  <a:pt x="191888" y="60579"/>
                </a:lnTo>
                <a:lnTo>
                  <a:pt x="347428" y="1877771"/>
                </a:lnTo>
                <a:lnTo>
                  <a:pt x="668594" y="1877771"/>
                </a:lnTo>
                <a:lnTo>
                  <a:pt x="594883" y="60579"/>
                </a:lnTo>
                <a:lnTo>
                  <a:pt x="715408" y="60579"/>
                </a:lnTo>
                <a:lnTo>
                  <a:pt x="739957" y="1877771"/>
                </a:lnTo>
                <a:lnTo>
                  <a:pt x="835742" y="1877771"/>
                </a:lnTo>
                <a:lnTo>
                  <a:pt x="805674" y="60579"/>
                </a:lnTo>
                <a:lnTo>
                  <a:pt x="1544870" y="60579"/>
                </a:lnTo>
                <a:lnTo>
                  <a:pt x="1551721" y="0"/>
                </a:ln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任意多边形: 形状 25"/>
          <p:cNvSpPr/>
          <p:nvPr>
            <p:custDataLst>
              <p:tags r:id="rId80"/>
            </p:custDataLst>
          </p:nvPr>
        </p:nvSpPr>
        <p:spPr>
          <a:xfrm>
            <a:off x="1905" y="4933950"/>
            <a:ext cx="4225290" cy="192595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任意多边形: 形状 26"/>
          <p:cNvSpPr/>
          <p:nvPr>
            <p:custDataLst>
              <p:tags r:id="rId81"/>
            </p:custDataLst>
          </p:nvPr>
        </p:nvSpPr>
        <p:spPr>
          <a:xfrm>
            <a:off x="0" y="6280785"/>
            <a:ext cx="2772410" cy="579120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任意多边形: 形状 27"/>
          <p:cNvSpPr/>
          <p:nvPr>
            <p:custDataLst>
              <p:tags r:id="rId82"/>
            </p:custDataLst>
          </p:nvPr>
        </p:nvSpPr>
        <p:spPr>
          <a:xfrm>
            <a:off x="1270" y="4820285"/>
            <a:ext cx="944245" cy="203708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8" name="任意多边形: 形状 28"/>
          <p:cNvSpPr/>
          <p:nvPr>
            <p:custDataLst>
              <p:tags r:id="rId83"/>
            </p:custDataLst>
          </p:nvPr>
        </p:nvSpPr>
        <p:spPr>
          <a:xfrm>
            <a:off x="1905" y="4979670"/>
            <a:ext cx="833120" cy="188150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20" name="任意多边形: 形状 29"/>
          <p:cNvSpPr/>
          <p:nvPr>
            <p:custDataLst>
              <p:tags r:id="rId84"/>
            </p:custDataLst>
          </p:nvPr>
        </p:nvSpPr>
        <p:spPr>
          <a:xfrm>
            <a:off x="519430" y="5826125"/>
            <a:ext cx="966470" cy="1033780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22" name="任意多边形: 形状 30"/>
          <p:cNvSpPr/>
          <p:nvPr>
            <p:custDataLst>
              <p:tags r:id="rId85"/>
            </p:custDataLst>
          </p:nvPr>
        </p:nvSpPr>
        <p:spPr>
          <a:xfrm>
            <a:off x="756285" y="5990590"/>
            <a:ext cx="606425" cy="865505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24" name="任意多边形: 形状 31"/>
          <p:cNvSpPr/>
          <p:nvPr>
            <p:custDataLst>
              <p:tags r:id="rId86"/>
            </p:custDataLst>
          </p:nvPr>
        </p:nvSpPr>
        <p:spPr>
          <a:xfrm>
            <a:off x="9027160" y="5549900"/>
            <a:ext cx="3162935" cy="1306830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26" name="任意多边形: 形状 32"/>
          <p:cNvSpPr/>
          <p:nvPr>
            <p:custDataLst>
              <p:tags r:id="rId87"/>
            </p:custDataLst>
          </p:nvPr>
        </p:nvSpPr>
        <p:spPr>
          <a:xfrm>
            <a:off x="9921875" y="6045200"/>
            <a:ext cx="1945640" cy="81470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28" name="任意多边形: 形状 33"/>
          <p:cNvSpPr/>
          <p:nvPr>
            <p:custDataLst>
              <p:tags r:id="rId88"/>
            </p:custDataLst>
          </p:nvPr>
        </p:nvSpPr>
        <p:spPr>
          <a:xfrm>
            <a:off x="9918700" y="6045200"/>
            <a:ext cx="1949450" cy="81343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30" name="任意多边形: 形状 34"/>
          <p:cNvSpPr/>
          <p:nvPr>
            <p:custDataLst>
              <p:tags r:id="rId89"/>
            </p:custDataLst>
          </p:nvPr>
        </p:nvSpPr>
        <p:spPr>
          <a:xfrm>
            <a:off x="11066145" y="5307965"/>
            <a:ext cx="1115060" cy="154876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32" name="任意多边形: 形状 35"/>
          <p:cNvSpPr/>
          <p:nvPr>
            <p:custDataLst>
              <p:tags r:id="rId90"/>
            </p:custDataLst>
          </p:nvPr>
        </p:nvSpPr>
        <p:spPr>
          <a:xfrm>
            <a:off x="11177905" y="5448935"/>
            <a:ext cx="975360" cy="1406525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34" name="任意多边形: 形状 36"/>
          <p:cNvSpPr/>
          <p:nvPr>
            <p:custDataLst>
              <p:tags r:id="rId91"/>
            </p:custDataLst>
          </p:nvPr>
        </p:nvSpPr>
        <p:spPr>
          <a:xfrm>
            <a:off x="11538585" y="4926965"/>
            <a:ext cx="642620" cy="1930400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36" name="任意多边形: 形状 37"/>
          <p:cNvSpPr/>
          <p:nvPr>
            <p:custDataLst>
              <p:tags r:id="rId92"/>
            </p:custDataLst>
          </p:nvPr>
        </p:nvSpPr>
        <p:spPr>
          <a:xfrm>
            <a:off x="11636375" y="5067300"/>
            <a:ext cx="544830" cy="178879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38" name="副标题"/>
          <p:cNvSpPr txBox="1">
            <a:spLocks noGrp="1"/>
          </p:cNvSpPr>
          <p:nvPr>
            <p:ph type="body" idx="6" hasCustomPrompt="1"/>
            <p:custDataLst>
              <p:tags r:id="rId93"/>
            </p:custDataLst>
          </p:nvPr>
        </p:nvSpPr>
        <p:spPr>
          <a:xfrm>
            <a:off x="1788795" y="3745865"/>
            <a:ext cx="8682355" cy="62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0" cap="none" spc="0" normalizeH="0" baseline="0" noProof="1">
                <a:solidFill>
                  <a:schemeClr val="accent2"/>
                </a:solidFill>
                <a:latin typeface="+mj-ea"/>
                <a:ea typeface="+mj-ea"/>
                <a:cs typeface="黑体" panose="02010609060101010101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40" name="标题"/>
          <p:cNvSpPr txBox="1">
            <a:spLocks noGrp="1"/>
          </p:cNvSpPr>
          <p:nvPr>
            <p:ph type="title" idx="5"/>
            <p:custDataLst>
              <p:tags r:id="rId94"/>
            </p:custDataLst>
          </p:nvPr>
        </p:nvSpPr>
        <p:spPr>
          <a:xfrm>
            <a:off x="1318260" y="1979295"/>
            <a:ext cx="9824085" cy="15227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42" name="圆角矩形 99"/>
          <p:cNvSpPr/>
          <p:nvPr>
            <p:custDataLst>
              <p:tags r:id="rId95"/>
            </p:custDataLst>
          </p:nvPr>
        </p:nvSpPr>
        <p:spPr>
          <a:xfrm>
            <a:off x="4751070" y="4490720"/>
            <a:ext cx="2757805" cy="521970"/>
          </a:xfrm>
          <a:prstGeom prst="roundRect">
            <a:avLst>
              <a:gd name="adj" fmla="val 50000"/>
            </a:avLst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署名"/>
          <p:cNvSpPr txBox="1">
            <a:spLocks noGrp="1"/>
          </p:cNvSpPr>
          <p:nvPr>
            <p:ph type="body" idx="3" hasCustomPrompt="1"/>
            <p:custDataLst>
              <p:tags r:id="rId96"/>
            </p:custDataLst>
          </p:nvPr>
        </p:nvSpPr>
        <p:spPr>
          <a:xfrm>
            <a:off x="5320030" y="4443095"/>
            <a:ext cx="1619885" cy="53086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accent3"/>
                </a:solidFill>
                <a:latin typeface="+mj-ea"/>
                <a:ea typeface="+mj-ea"/>
                <a:cs typeface="黑体" panose="02010609060101010101" charset="-122"/>
                <a:sym typeface="+mn-ea"/>
              </a:defRPr>
            </a:lvl1pPr>
          </a:lstStyle>
          <a:p>
            <a:pPr lvl="0" algn="ctr">
              <a:lnSpc>
                <a:spcPct val="150000"/>
              </a:lnSpc>
            </a:pPr>
            <a:r>
              <a:rPr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8946" name="椭圆 7"/>
          <p:cNvSpPr/>
          <p:nvPr>
            <p:custDataLst>
              <p:tags r:id="rId97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lumMod val="50000"/>
                <a:lumOff val="50000"/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22"/>
          <p:cNvSpPr/>
          <p:nvPr>
            <p:custDataLst>
              <p:tags r:id="rId98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lumMod val="50000"/>
                <a:lumOff val="50000"/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日期占位符 3"/>
          <p:cNvSpPr>
            <a:spLocks noGrp="1"/>
          </p:cNvSpPr>
          <p:nvPr>
            <p:ph type="dt" sz="half" idx="10"/>
            <p:custDataLst>
              <p:tags r:id="rId9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2" name="页脚占位符 4"/>
          <p:cNvSpPr>
            <a:spLocks noGrp="1"/>
          </p:cNvSpPr>
          <p:nvPr>
            <p:ph type="ftr" sz="quarter" idx="11"/>
            <p:custDataLst>
              <p:tags r:id="rId10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54" name="灯片编号占位符 5"/>
          <p:cNvSpPr>
            <a:spLocks noGrp="1"/>
          </p:cNvSpPr>
          <p:nvPr>
            <p:ph type="sldNum" sz="quarter" idx="12"/>
            <p:custDataLst>
              <p:tags r:id="rId10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矩形 13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58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60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62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64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66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68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70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72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74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76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78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80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82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84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86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88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90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92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94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96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98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00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02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04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06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08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10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12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14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16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18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20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22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24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26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28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30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32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34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36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79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181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183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185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187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189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49038" name="圆角矩形 129"/>
          <p:cNvSpPr/>
          <p:nvPr>
            <p:custDataLst>
              <p:tags r:id="rId54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任意多边形: 形状 23"/>
          <p:cNvSpPr/>
          <p:nvPr>
            <p:custDataLst>
              <p:tags r:id="rId55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任意多边形: 形状 25"/>
          <p:cNvSpPr/>
          <p:nvPr>
            <p:custDataLst>
              <p:tags r:id="rId56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任意多边形: 形状 26"/>
          <p:cNvSpPr/>
          <p:nvPr>
            <p:custDataLst>
              <p:tags r:id="rId57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任意多边形: 形状 27"/>
          <p:cNvSpPr/>
          <p:nvPr>
            <p:custDataLst>
              <p:tags r:id="rId58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任意多边形: 形状 28"/>
          <p:cNvSpPr/>
          <p:nvPr>
            <p:custDataLst>
              <p:tags r:id="rId59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任意多边形: 形状 29"/>
          <p:cNvSpPr/>
          <p:nvPr>
            <p:custDataLst>
              <p:tags r:id="rId60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任意多边形: 形状 30"/>
          <p:cNvSpPr/>
          <p:nvPr>
            <p:custDataLst>
              <p:tags r:id="rId61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任意多边形: 形状 31"/>
          <p:cNvSpPr/>
          <p:nvPr>
            <p:custDataLst>
              <p:tags r:id="rId62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任意多边形: 形状 32"/>
          <p:cNvSpPr/>
          <p:nvPr>
            <p:custDataLst>
              <p:tags r:id="rId63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任意多边形: 形状 33"/>
          <p:cNvSpPr/>
          <p:nvPr>
            <p:custDataLst>
              <p:tags r:id="rId64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任意多边形: 形状 34"/>
          <p:cNvSpPr/>
          <p:nvPr>
            <p:custDataLst>
              <p:tags r:id="rId65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任意多边形: 形状 35"/>
          <p:cNvSpPr/>
          <p:nvPr>
            <p:custDataLst>
              <p:tags r:id="rId66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任意多边形: 形状 36"/>
          <p:cNvSpPr/>
          <p:nvPr>
            <p:custDataLst>
              <p:tags r:id="rId67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任意多边形: 形状 37"/>
          <p:cNvSpPr/>
          <p:nvPr>
            <p:custDataLst>
              <p:tags r:id="rId68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正文"/>
          <p:cNvSpPr txBox="1">
            <a:spLocks noGrp="1"/>
          </p:cNvSpPr>
          <p:nvPr>
            <p:ph idx="4"/>
            <p:custDataLst>
              <p:tags r:id="rId69"/>
            </p:custDataLst>
          </p:nvPr>
        </p:nvSpPr>
        <p:spPr>
          <a:xfrm>
            <a:off x="880745" y="1722120"/>
            <a:ext cx="10340340" cy="452755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070" name="同侧圆角矩形 53"/>
          <p:cNvSpPr/>
          <p:nvPr>
            <p:custDataLst>
              <p:tags r:id="rId70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72" name="矩形 54"/>
          <p:cNvSpPr/>
          <p:nvPr>
            <p:custDataLst>
              <p:tags r:id="rId71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标题"/>
          <p:cNvSpPr txBox="1">
            <a:spLocks noGrp="1"/>
          </p:cNvSpPr>
          <p:nvPr>
            <p:ph type="title" idx="1"/>
            <p:custDataLst>
              <p:tags r:id="rId72"/>
            </p:custDataLst>
          </p:nvPr>
        </p:nvSpPr>
        <p:spPr>
          <a:xfrm>
            <a:off x="798830" y="781685"/>
            <a:ext cx="4346575" cy="5384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076" name="日期占位符 3"/>
          <p:cNvSpPr>
            <a:spLocks noGrp="1"/>
          </p:cNvSpPr>
          <p:nvPr>
            <p:ph type="dt" sz="half" idx="10"/>
            <p:custDataLst>
              <p:tags r:id="rId7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78" name="页脚占位符 4"/>
          <p:cNvSpPr>
            <a:spLocks noGrp="1"/>
          </p:cNvSpPr>
          <p:nvPr>
            <p:ph type="ftr" sz="quarter" idx="11"/>
            <p:custDataLst>
              <p:tags r:id="rId7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80" name="灯片编号占位符 5"/>
          <p:cNvSpPr>
            <a:spLocks noGrp="1"/>
          </p:cNvSpPr>
          <p:nvPr>
            <p:ph type="sldNum" sz="quarter" idx="12"/>
            <p:custDataLst>
              <p:tags r:id="rId7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矩形 18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84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86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88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90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92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94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96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98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00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02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04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06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08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10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12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14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16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2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4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6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8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30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32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34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36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38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40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42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44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46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48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50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52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54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56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58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60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62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91" name="图片 118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193" name="图片 119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195" name="图片 120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197" name="图片 132" descr="资源 6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sp>
        <p:nvSpPr>
          <p:cNvPr id="1049164" name="矩形: 单圆角 3"/>
          <p:cNvSpPr/>
          <p:nvPr>
            <p:custDataLst>
              <p:tags r:id="rId50"/>
            </p:custDataLst>
          </p:nvPr>
        </p:nvSpPr>
        <p:spPr>
          <a:xfrm>
            <a:off x="-5715" y="884420"/>
            <a:ext cx="10879345" cy="5381469"/>
          </a:xfrm>
          <a:prstGeom prst="round1Rect">
            <a:avLst>
              <a:gd name="adj" fmla="val 32968"/>
            </a:avLst>
          </a:prstGeom>
          <a:solidFill>
            <a:schemeClr val="bg1"/>
          </a:solidFill>
          <a:ln>
            <a:noFill/>
            <a:prstDash val="solid"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99" name="图片 86" descr="资源 8@4x-8"/>
          <p:cNvPicPr>
            <a:picLocks noChangeAspect="1"/>
          </p:cNvPicPr>
          <p:nvPr>
            <p:custDataLst>
              <p:tags r:id="rId52"/>
            </p:custDataLst>
          </p:nvPr>
        </p:nvPicPr>
        <p:blipFill>
          <a:blip r:embed="rId51"/>
          <a:stretch>
            <a:fillRect/>
          </a:stretch>
        </p:blipFill>
        <p:spPr>
          <a:xfrm>
            <a:off x="7510145" y="3788410"/>
            <a:ext cx="4177665" cy="2866390"/>
          </a:xfrm>
          <a:prstGeom prst="rect">
            <a:avLst/>
          </a:prstGeom>
        </p:spPr>
      </p:pic>
      <p:sp>
        <p:nvSpPr>
          <p:cNvPr id="1049166" name="任意多边形: 形状 32"/>
          <p:cNvSpPr/>
          <p:nvPr>
            <p:custDataLst>
              <p:tags r:id="rId53"/>
            </p:custDataLst>
          </p:nvPr>
        </p:nvSpPr>
        <p:spPr>
          <a:xfrm>
            <a:off x="9921875" y="6045200"/>
            <a:ext cx="1945640" cy="81470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任意多边形: 形状 31"/>
          <p:cNvSpPr/>
          <p:nvPr>
            <p:custDataLst>
              <p:tags r:id="rId54"/>
            </p:custDataLst>
          </p:nvPr>
        </p:nvSpPr>
        <p:spPr>
          <a:xfrm>
            <a:off x="9027160" y="5549900"/>
            <a:ext cx="3162935" cy="1306830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任意多边形: 形状 33"/>
          <p:cNvSpPr/>
          <p:nvPr>
            <p:custDataLst>
              <p:tags r:id="rId55"/>
            </p:custDataLst>
          </p:nvPr>
        </p:nvSpPr>
        <p:spPr>
          <a:xfrm>
            <a:off x="9918700" y="6045200"/>
            <a:ext cx="1949450" cy="81343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任意多边形: 形状 34"/>
          <p:cNvSpPr/>
          <p:nvPr>
            <p:custDataLst>
              <p:tags r:id="rId56"/>
            </p:custDataLst>
          </p:nvPr>
        </p:nvSpPr>
        <p:spPr>
          <a:xfrm>
            <a:off x="11066145" y="5307965"/>
            <a:ext cx="1115060" cy="154876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任意多边形: 形状 35"/>
          <p:cNvSpPr/>
          <p:nvPr>
            <p:custDataLst>
              <p:tags r:id="rId57"/>
            </p:custDataLst>
          </p:nvPr>
        </p:nvSpPr>
        <p:spPr>
          <a:xfrm>
            <a:off x="11177905" y="5448935"/>
            <a:ext cx="975360" cy="1406525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任意多边形: 形状 36"/>
          <p:cNvSpPr/>
          <p:nvPr>
            <p:custDataLst>
              <p:tags r:id="rId58"/>
            </p:custDataLst>
          </p:nvPr>
        </p:nvSpPr>
        <p:spPr>
          <a:xfrm>
            <a:off x="11538585" y="4926965"/>
            <a:ext cx="642620" cy="1930400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任意多边形: 形状 37"/>
          <p:cNvSpPr/>
          <p:nvPr>
            <p:custDataLst>
              <p:tags r:id="rId59"/>
            </p:custDataLst>
          </p:nvPr>
        </p:nvSpPr>
        <p:spPr>
          <a:xfrm>
            <a:off x="11636375" y="5067300"/>
            <a:ext cx="544830" cy="178879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副标题"/>
          <p:cNvSpPr txBox="1">
            <a:spLocks noGrp="1"/>
          </p:cNvSpPr>
          <p:nvPr>
            <p:ph type="body" idx="2" hasCustomPrompt="1"/>
            <p:custDataLst>
              <p:tags r:id="rId60"/>
            </p:custDataLst>
          </p:nvPr>
        </p:nvSpPr>
        <p:spPr>
          <a:xfrm>
            <a:off x="575945" y="2212340"/>
            <a:ext cx="1510030" cy="5137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0" cap="none" spc="100" normalizeH="0" baseline="0" noProof="1">
                <a:solidFill>
                  <a:schemeClr val="accent3"/>
                </a:solidFill>
                <a:latin typeface="+mj-ea"/>
                <a:ea typeface="+mj-ea"/>
                <a:cs typeface="黑体" panose="02010609060101010101" charset="-122"/>
                <a:sym typeface="+mn-ea"/>
              </a:defRPr>
            </a:lvl1pPr>
          </a:lstStyle>
          <a:p>
            <a:pPr lvl="0" algn="dist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82" name="标题"/>
          <p:cNvSpPr txBox="1">
            <a:spLocks noGrp="1"/>
          </p:cNvSpPr>
          <p:nvPr>
            <p:ph type="title" idx="1" hasCustomPrompt="1"/>
            <p:custDataLst>
              <p:tags r:id="rId61"/>
            </p:custDataLst>
          </p:nvPr>
        </p:nvSpPr>
        <p:spPr>
          <a:xfrm>
            <a:off x="519430" y="1244600"/>
            <a:ext cx="3329305" cy="9683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9184" name="日期占位符 2"/>
          <p:cNvSpPr>
            <a:spLocks noGrp="1"/>
          </p:cNvSpPr>
          <p:nvPr>
            <p:ph type="dt" sz="half" idx="10"/>
            <p:custDataLst>
              <p:tags r:id="rId6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86" name="页脚占位符 3"/>
          <p:cNvSpPr>
            <a:spLocks noGrp="1"/>
          </p:cNvSpPr>
          <p:nvPr>
            <p:ph type="ftr" sz="quarter" idx="11"/>
            <p:custDataLst>
              <p:tags r:id="rId6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88" name="灯片编号占位符 4"/>
          <p:cNvSpPr>
            <a:spLocks noGrp="1"/>
          </p:cNvSpPr>
          <p:nvPr>
            <p:ph type="sldNum" sz="quarter" idx="12"/>
            <p:custDataLst>
              <p:tags r:id="rId6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矩形 11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92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94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96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98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00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02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04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06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08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10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12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14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16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18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20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22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24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26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28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30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32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34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36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38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40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42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44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46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48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50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52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54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56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58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60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62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64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66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68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70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201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203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205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207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209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211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49272" name="圆角矩形 129"/>
          <p:cNvSpPr/>
          <p:nvPr>
            <p:custDataLst>
              <p:tags r:id="rId54"/>
            </p:custDataLst>
          </p:nvPr>
        </p:nvSpPr>
        <p:spPr>
          <a:xfrm>
            <a:off x="1286510" y="683895"/>
            <a:ext cx="9855200" cy="5456555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13" name="图片 86" descr="资源 8@4x-8"/>
          <p:cNvPicPr>
            <a:picLocks noChangeAspect="1"/>
          </p:cNvPicPr>
          <p:nvPr>
            <p:custDataLst>
              <p:tags r:id="rId56"/>
            </p:custDataLst>
          </p:nvPr>
        </p:nvPicPr>
        <p:blipFill>
          <a:blip r:embed="rId55"/>
          <a:stretch>
            <a:fillRect/>
          </a:stretch>
        </p:blipFill>
        <p:spPr>
          <a:xfrm>
            <a:off x="7521575" y="3815080"/>
            <a:ext cx="4138930" cy="2839720"/>
          </a:xfrm>
          <a:prstGeom prst="rect">
            <a:avLst/>
          </a:prstGeom>
        </p:spPr>
      </p:pic>
      <p:sp>
        <p:nvSpPr>
          <p:cNvPr id="1049274" name="任意多边形: 形状 2"/>
          <p:cNvSpPr/>
          <p:nvPr>
            <p:custDataLst>
              <p:tags r:id="rId57"/>
            </p:custDataLst>
          </p:nvPr>
        </p:nvSpPr>
        <p:spPr>
          <a:xfrm>
            <a:off x="1170305" y="3911600"/>
            <a:ext cx="297180" cy="1772285"/>
          </a:xfrm>
          <a:custGeom>
            <a:gdLst>
              <a:gd name="connsiteX0" fmla="*/ 262384 w 297351"/>
              <a:gd name="connsiteY0" fmla="*/ 1764995 h 1772035"/>
              <a:gd name="connsiteX1" fmla="*/ 189689 w 297351"/>
              <a:gd name="connsiteY1" fmla="*/ 1771339 h 1772035"/>
              <a:gd name="connsiteX2" fmla="*/ 148140 w 297351"/>
              <a:gd name="connsiteY2" fmla="*/ 1736259 h 1772035"/>
              <a:gd name="connsiteX3" fmla="*/ 148 w 297351"/>
              <a:gd name="connsiteY3" fmla="*/ 47839 h 1772035"/>
              <a:gd name="connsiteX4" fmla="*/ 34973 w 297351"/>
              <a:gd name="connsiteY4" fmla="*/ 5909 h 1772035"/>
              <a:gd name="connsiteX5" fmla="*/ 107669 w 297351"/>
              <a:gd name="connsiteY5" fmla="*/ -434 h 1772035"/>
              <a:gd name="connsiteX6" fmla="*/ 149218 w 297351"/>
              <a:gd name="connsiteY6" fmla="*/ 34708 h 1772035"/>
              <a:gd name="connsiteX7" fmla="*/ 297209 w 297351"/>
              <a:gd name="connsiteY7" fmla="*/ 1723192 h 1772035"/>
              <a:gd name="connsiteX8" fmla="*/ 262384 w 297351"/>
              <a:gd name="connsiteY8" fmla="*/ 1764995 h 17720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7351" h="1772034">
                <a:moveTo>
                  <a:pt x="262384" y="1764995"/>
                </a:moveTo>
                <a:lnTo>
                  <a:pt x="189689" y="1771339"/>
                </a:lnTo>
                <a:cubicBezTo>
                  <a:pt x="168540" y="1773095"/>
                  <a:pt x="149954" y="1757402"/>
                  <a:pt x="148140" y="1736259"/>
                </a:cubicBezTo>
                <a:lnTo>
                  <a:pt x="148" y="47839"/>
                </a:lnTo>
                <a:cubicBezTo>
                  <a:pt x="-1691" y="26683"/>
                  <a:pt x="13837" y="7983"/>
                  <a:pt x="34973" y="5909"/>
                </a:cubicBezTo>
                <a:lnTo>
                  <a:pt x="107669" y="-434"/>
                </a:lnTo>
                <a:cubicBezTo>
                  <a:pt x="128830" y="-2153"/>
                  <a:pt x="147404" y="13553"/>
                  <a:pt x="149218" y="34708"/>
                </a:cubicBezTo>
                <a:lnTo>
                  <a:pt x="297209" y="1723192"/>
                </a:lnTo>
                <a:cubicBezTo>
                  <a:pt x="299011" y="1744316"/>
                  <a:pt x="283482" y="1762952"/>
                  <a:pt x="262384" y="1764995"/>
                </a:cubicBezTo>
                <a:close/>
              </a:path>
            </a:pathLst>
          </a:custGeom>
          <a:solidFill>
            <a:schemeClr val="accent2">
              <a:lumMod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任意多边形: 形状 3"/>
          <p:cNvSpPr/>
          <p:nvPr>
            <p:custDataLst>
              <p:tags r:id="rId58"/>
            </p:custDataLst>
          </p:nvPr>
        </p:nvSpPr>
        <p:spPr>
          <a:xfrm>
            <a:off x="1137920" y="3677285"/>
            <a:ext cx="215900" cy="560070"/>
          </a:xfrm>
          <a:custGeom>
            <a:gdLst>
              <a:gd name="connsiteX0" fmla="*/ 171892 w 215798"/>
              <a:gd name="connsiteY0" fmla="*/ 550010 h 560112"/>
              <a:gd name="connsiteX1" fmla="*/ 91839 w 215798"/>
              <a:gd name="connsiteY1" fmla="*/ 557115 h 560112"/>
              <a:gd name="connsiteX2" fmla="*/ 45088 w 215798"/>
              <a:gd name="connsiteY2" fmla="*/ 543603 h 560112"/>
              <a:gd name="connsiteX3" fmla="*/ 113 w 215798"/>
              <a:gd name="connsiteY3" fmla="*/ 30423 h 560112"/>
              <a:gd name="connsiteX4" fmla="*/ 43756 w 215798"/>
              <a:gd name="connsiteY4" fmla="*/ 8792 h 560112"/>
              <a:gd name="connsiteX5" fmla="*/ 123873 w 215798"/>
              <a:gd name="connsiteY5" fmla="*/ 1687 h 560112"/>
              <a:gd name="connsiteX6" fmla="*/ 170624 w 215798"/>
              <a:gd name="connsiteY6" fmla="*/ 15199 h 560112"/>
              <a:gd name="connsiteX7" fmla="*/ 215598 w 215798"/>
              <a:gd name="connsiteY7" fmla="*/ 528443 h 560112"/>
              <a:gd name="connsiteX8" fmla="*/ 171892 w 215798"/>
              <a:gd name="connsiteY8" fmla="*/ 550010 h 5601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798" h="560112">
                <a:moveTo>
                  <a:pt x="171892" y="550010"/>
                </a:moveTo>
                <a:lnTo>
                  <a:pt x="91839" y="557115"/>
                </a:lnTo>
                <a:cubicBezTo>
                  <a:pt x="66973" y="559335"/>
                  <a:pt x="46991" y="565234"/>
                  <a:pt x="45088" y="543603"/>
                </a:cubicBezTo>
                <a:lnTo>
                  <a:pt x="113" y="30423"/>
                </a:lnTo>
                <a:cubicBezTo>
                  <a:pt x="-1726" y="9426"/>
                  <a:pt x="19144" y="11012"/>
                  <a:pt x="43756" y="8792"/>
                </a:cubicBezTo>
                <a:lnTo>
                  <a:pt x="123873" y="1687"/>
                </a:lnTo>
                <a:cubicBezTo>
                  <a:pt x="148739" y="-533"/>
                  <a:pt x="169038" y="-5798"/>
                  <a:pt x="170624" y="15199"/>
                </a:cubicBezTo>
                <a:lnTo>
                  <a:pt x="215598" y="528443"/>
                </a:lnTo>
                <a:cubicBezTo>
                  <a:pt x="217438" y="549693"/>
                  <a:pt x="206908" y="546902"/>
                  <a:pt x="171892" y="550010"/>
                </a:cubicBez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任意多边形: 形状 4"/>
          <p:cNvSpPr/>
          <p:nvPr>
            <p:custDataLst>
              <p:tags r:id="rId59"/>
            </p:custDataLst>
          </p:nvPr>
        </p:nvSpPr>
        <p:spPr>
          <a:xfrm>
            <a:off x="1318260" y="3942080"/>
            <a:ext cx="89535" cy="483870"/>
          </a:xfrm>
          <a:custGeom>
            <a:gdLst>
              <a:gd name="connsiteX0" fmla="*/ 89378 w 89378"/>
              <a:gd name="connsiteY0" fmla="*/ 479624 h 483810"/>
              <a:gd name="connsiteX1" fmla="*/ 42374 w 89378"/>
              <a:gd name="connsiteY1" fmla="*/ 483811 h 483810"/>
              <a:gd name="connsiteX2" fmla="*/ 0 w 89378"/>
              <a:gd name="connsiteY2" fmla="*/ 0 h 483810"/>
              <a:gd name="connsiteX3" fmla="*/ 53729 w 89378"/>
              <a:gd name="connsiteY3" fmla="*/ 72315 h 483810"/>
              <a:gd name="connsiteX4" fmla="*/ 89378 w 89378"/>
              <a:gd name="connsiteY4" fmla="*/ 479624 h 483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9378" h="483810">
                <a:moveTo>
                  <a:pt x="89378" y="479624"/>
                </a:moveTo>
                <a:lnTo>
                  <a:pt x="42374" y="483811"/>
                </a:lnTo>
                <a:lnTo>
                  <a:pt x="0" y="0"/>
                </a:lnTo>
                <a:lnTo>
                  <a:pt x="53729" y="72315"/>
                </a:lnTo>
                <a:lnTo>
                  <a:pt x="89378" y="479624"/>
                </a:ln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任意多边形: 形状 5"/>
          <p:cNvSpPr/>
          <p:nvPr>
            <p:custDataLst>
              <p:tags r:id="rId60"/>
            </p:custDataLst>
          </p:nvPr>
        </p:nvSpPr>
        <p:spPr>
          <a:xfrm>
            <a:off x="1155700" y="3655060"/>
            <a:ext cx="130810" cy="38100"/>
          </a:xfrm>
          <a:custGeom>
            <a:gdLst>
              <a:gd name="connsiteX0" fmla="*/ 130610 w 130610"/>
              <a:gd name="connsiteY0" fmla="*/ 26706 h 38123"/>
              <a:gd name="connsiteX1" fmla="*/ 2347 w 130610"/>
              <a:gd name="connsiteY1" fmla="*/ 38124 h 38123"/>
              <a:gd name="connsiteX2" fmla="*/ 0 w 130610"/>
              <a:gd name="connsiteY2" fmla="*/ 11418 h 38123"/>
              <a:gd name="connsiteX3" fmla="*/ 128263 w 130610"/>
              <a:gd name="connsiteY3" fmla="*/ 0 h 38123"/>
              <a:gd name="connsiteX4" fmla="*/ 130610 w 130610"/>
              <a:gd name="connsiteY4" fmla="*/ 26706 h 381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0610" h="38123">
                <a:moveTo>
                  <a:pt x="130610" y="26706"/>
                </a:moveTo>
                <a:lnTo>
                  <a:pt x="2347" y="38124"/>
                </a:lnTo>
                <a:lnTo>
                  <a:pt x="0" y="11418"/>
                </a:lnTo>
                <a:lnTo>
                  <a:pt x="128263" y="0"/>
                </a:lnTo>
                <a:lnTo>
                  <a:pt x="130610" y="26706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任意多边形: 形状 6"/>
          <p:cNvSpPr/>
          <p:nvPr>
            <p:custDataLst>
              <p:tags r:id="rId61"/>
            </p:custDataLst>
          </p:nvPr>
        </p:nvSpPr>
        <p:spPr>
          <a:xfrm>
            <a:off x="1662430" y="3982720"/>
            <a:ext cx="285115" cy="1772920"/>
          </a:xfrm>
          <a:custGeom>
            <a:gdLst>
              <a:gd name="connsiteX0" fmla="*/ 107968 w 285331"/>
              <a:gd name="connsiteY0" fmla="*/ 1772078 h 1772748"/>
              <a:gd name="connsiteX1" fmla="*/ 35209 w 285331"/>
              <a:gd name="connsiteY1" fmla="*/ 1766179 h 1772748"/>
              <a:gd name="connsiteX2" fmla="*/ 130 w 285331"/>
              <a:gd name="connsiteY2" fmla="*/ 1724503 h 1772748"/>
              <a:gd name="connsiteX3" fmla="*/ 136069 w 285331"/>
              <a:gd name="connsiteY3" fmla="*/ 34940 h 1772748"/>
              <a:gd name="connsiteX4" fmla="*/ 177365 w 285331"/>
              <a:gd name="connsiteY4" fmla="*/ -456 h 1772748"/>
              <a:gd name="connsiteX5" fmla="*/ 250123 w 285331"/>
              <a:gd name="connsiteY5" fmla="*/ 5507 h 1772748"/>
              <a:gd name="connsiteX6" fmla="*/ 285202 w 285331"/>
              <a:gd name="connsiteY6" fmla="*/ 47119 h 1772748"/>
              <a:gd name="connsiteX7" fmla="*/ 149263 w 285331"/>
              <a:gd name="connsiteY7" fmla="*/ 1736682 h 1772748"/>
              <a:gd name="connsiteX8" fmla="*/ 107968 w 285331"/>
              <a:gd name="connsiteY8" fmla="*/ 1772078 h 1772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5331" h="1772746">
                <a:moveTo>
                  <a:pt x="107968" y="1772078"/>
                </a:moveTo>
                <a:lnTo>
                  <a:pt x="35209" y="1766179"/>
                </a:lnTo>
                <a:cubicBezTo>
                  <a:pt x="14060" y="1764263"/>
                  <a:pt x="-1595" y="1745665"/>
                  <a:pt x="130" y="1724503"/>
                </a:cubicBezTo>
                <a:lnTo>
                  <a:pt x="136069" y="34940"/>
                </a:lnTo>
                <a:cubicBezTo>
                  <a:pt x="137757" y="13791"/>
                  <a:pt x="156209" y="-2022"/>
                  <a:pt x="177365" y="-456"/>
                </a:cubicBezTo>
                <a:lnTo>
                  <a:pt x="250123" y="5507"/>
                </a:lnTo>
                <a:cubicBezTo>
                  <a:pt x="271260" y="7391"/>
                  <a:pt x="286921" y="25971"/>
                  <a:pt x="285202" y="47119"/>
                </a:cubicBezTo>
                <a:lnTo>
                  <a:pt x="149263" y="1736682"/>
                </a:lnTo>
                <a:cubicBezTo>
                  <a:pt x="147576" y="1757831"/>
                  <a:pt x="129123" y="1773645"/>
                  <a:pt x="107968" y="1772078"/>
                </a:cubicBezTo>
                <a:close/>
              </a:path>
            </a:pathLst>
          </a:custGeom>
          <a:solidFill>
            <a:schemeClr val="accent6">
              <a:lumMod val="50000"/>
              <a:lumOff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任意多边形: 形状 7"/>
          <p:cNvSpPr/>
          <p:nvPr>
            <p:custDataLst>
              <p:tags r:id="rId62"/>
            </p:custDataLst>
          </p:nvPr>
        </p:nvSpPr>
        <p:spPr>
          <a:xfrm>
            <a:off x="1743075" y="4207510"/>
            <a:ext cx="215900" cy="59690"/>
          </a:xfrm>
          <a:custGeom>
            <a:gdLst>
              <a:gd name="connsiteX0" fmla="*/ 200818 w 216027"/>
              <a:gd name="connsiteY0" fmla="*/ 59039 h 59642"/>
              <a:gd name="connsiteX1" fmla="*/ 11658 w 216027"/>
              <a:gd name="connsiteY1" fmla="*/ 43562 h 59642"/>
              <a:gd name="connsiteX2" fmla="*/ 43 w 216027"/>
              <a:gd name="connsiteY2" fmla="*/ 29885 h 59642"/>
              <a:gd name="connsiteX3" fmla="*/ 50 w 216027"/>
              <a:gd name="connsiteY3" fmla="*/ 29796 h 59642"/>
              <a:gd name="connsiteX4" fmla="*/ 1572 w 216027"/>
              <a:gd name="connsiteY4" fmla="*/ 11147 h 59642"/>
              <a:gd name="connsiteX5" fmla="*/ 15198 w 216027"/>
              <a:gd name="connsiteY5" fmla="*/ -525 h 59642"/>
              <a:gd name="connsiteX6" fmla="*/ 15210 w 216027"/>
              <a:gd name="connsiteY6" fmla="*/ -525 h 59642"/>
              <a:gd name="connsiteX7" fmla="*/ 204370 w 216027"/>
              <a:gd name="connsiteY7" fmla="*/ 15143 h 59642"/>
              <a:gd name="connsiteX8" fmla="*/ 215985 w 216027"/>
              <a:gd name="connsiteY8" fmla="*/ 28820 h 59642"/>
              <a:gd name="connsiteX9" fmla="*/ 215979 w 216027"/>
              <a:gd name="connsiteY9" fmla="*/ 28908 h 59642"/>
              <a:gd name="connsiteX10" fmla="*/ 214456 w 216027"/>
              <a:gd name="connsiteY10" fmla="*/ 47494 h 59642"/>
              <a:gd name="connsiteX11" fmla="*/ 200818 w 216027"/>
              <a:gd name="connsiteY11" fmla="*/ 59039 h 596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16027" h="59642">
                <a:moveTo>
                  <a:pt x="200818" y="59039"/>
                </a:moveTo>
                <a:lnTo>
                  <a:pt x="11658" y="43562"/>
                </a:lnTo>
                <a:cubicBezTo>
                  <a:pt x="4674" y="42991"/>
                  <a:pt x="-528" y="36869"/>
                  <a:pt x="43" y="29885"/>
                </a:cubicBezTo>
                <a:cubicBezTo>
                  <a:pt x="43" y="29860"/>
                  <a:pt x="50" y="29828"/>
                  <a:pt x="50" y="29796"/>
                </a:cubicBezTo>
                <a:lnTo>
                  <a:pt x="1572" y="11147"/>
                </a:lnTo>
                <a:cubicBezTo>
                  <a:pt x="2111" y="4163"/>
                  <a:pt x="8213" y="-1064"/>
                  <a:pt x="15198" y="-525"/>
                </a:cubicBezTo>
                <a:cubicBezTo>
                  <a:pt x="15204" y="-525"/>
                  <a:pt x="15204" y="-525"/>
                  <a:pt x="15210" y="-525"/>
                </a:cubicBezTo>
                <a:lnTo>
                  <a:pt x="204370" y="15143"/>
                </a:lnTo>
                <a:cubicBezTo>
                  <a:pt x="211354" y="15714"/>
                  <a:pt x="216556" y="21835"/>
                  <a:pt x="215985" y="28820"/>
                </a:cubicBezTo>
                <a:cubicBezTo>
                  <a:pt x="215985" y="28845"/>
                  <a:pt x="215979" y="28877"/>
                  <a:pt x="215979" y="28908"/>
                </a:cubicBezTo>
                <a:lnTo>
                  <a:pt x="214456" y="47494"/>
                </a:lnTo>
                <a:cubicBezTo>
                  <a:pt x="213853" y="54434"/>
                  <a:pt x="207764" y="59585"/>
                  <a:pt x="200818" y="59039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任意多边形: 形状 8"/>
          <p:cNvSpPr/>
          <p:nvPr>
            <p:custDataLst>
              <p:tags r:id="rId63"/>
            </p:custDataLst>
          </p:nvPr>
        </p:nvSpPr>
        <p:spPr>
          <a:xfrm>
            <a:off x="1763395" y="3582670"/>
            <a:ext cx="215265" cy="1122045"/>
          </a:xfrm>
          <a:custGeom>
            <a:gdLst>
              <a:gd name="connsiteX0" fmla="*/ 166007 w 215548"/>
              <a:gd name="connsiteY0" fmla="*/ 679385 h 1122272"/>
              <a:gd name="connsiteX1" fmla="*/ 130420 w 215548"/>
              <a:gd name="connsiteY1" fmla="*/ 1121710 h 1122272"/>
              <a:gd name="connsiteX2" fmla="*/ 167910 w 215548"/>
              <a:gd name="connsiteY2" fmla="*/ 1084284 h 1122272"/>
              <a:gd name="connsiteX3" fmla="*/ 202862 w 215548"/>
              <a:gd name="connsiteY3" fmla="*/ 649762 h 1122272"/>
              <a:gd name="connsiteX4" fmla="*/ 215549 w 215548"/>
              <a:gd name="connsiteY4" fmla="*/ 494095 h 1122272"/>
              <a:gd name="connsiteX5" fmla="*/ 189858 w 215548"/>
              <a:gd name="connsiteY5" fmla="*/ 430661 h 1122272"/>
              <a:gd name="connsiteX6" fmla="*/ 186940 w 215548"/>
              <a:gd name="connsiteY6" fmla="*/ 7366 h 1122272"/>
              <a:gd name="connsiteX7" fmla="*/ 88808 w 215548"/>
              <a:gd name="connsiteY7" fmla="*/ -563 h 1122272"/>
              <a:gd name="connsiteX8" fmla="*/ 0 w 215548"/>
              <a:gd name="connsiteY8" fmla="*/ 624895 h 1122272"/>
              <a:gd name="connsiteX9" fmla="*/ 163026 w 215548"/>
              <a:gd name="connsiteY9" fmla="*/ 638217 h 1122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5548" h="1122272">
                <a:moveTo>
                  <a:pt x="166007" y="679385"/>
                </a:moveTo>
                <a:lnTo>
                  <a:pt x="130420" y="1121710"/>
                </a:lnTo>
                <a:cubicBezTo>
                  <a:pt x="130420" y="1121710"/>
                  <a:pt x="165499" y="1114098"/>
                  <a:pt x="167910" y="1084284"/>
                </a:cubicBezTo>
                <a:cubicBezTo>
                  <a:pt x="170320" y="1054470"/>
                  <a:pt x="202862" y="649762"/>
                  <a:pt x="202862" y="649762"/>
                </a:cubicBezTo>
                <a:lnTo>
                  <a:pt x="215549" y="494095"/>
                </a:lnTo>
                <a:lnTo>
                  <a:pt x="189858" y="430661"/>
                </a:lnTo>
                <a:lnTo>
                  <a:pt x="186940" y="7366"/>
                </a:lnTo>
                <a:lnTo>
                  <a:pt x="88808" y="-563"/>
                </a:lnTo>
                <a:cubicBezTo>
                  <a:pt x="88808" y="-563"/>
                  <a:pt x="16557" y="420765"/>
                  <a:pt x="0" y="624895"/>
                </a:cubicBezTo>
                <a:lnTo>
                  <a:pt x="163026" y="638217"/>
                </a:ln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8" name="任意多边形: 形状 9"/>
          <p:cNvSpPr/>
          <p:nvPr>
            <p:custDataLst>
              <p:tags r:id="rId64"/>
            </p:custDataLst>
          </p:nvPr>
        </p:nvSpPr>
        <p:spPr>
          <a:xfrm>
            <a:off x="1800860" y="4255770"/>
            <a:ext cx="60960" cy="598805"/>
          </a:xfrm>
          <a:custGeom>
            <a:gdLst>
              <a:gd name="connsiteX0" fmla="*/ 12877 w 60960"/>
              <a:gd name="connsiteY0" fmla="*/ 599006 h 599006"/>
              <a:gd name="connsiteX1" fmla="*/ 0 w 60960"/>
              <a:gd name="connsiteY1" fmla="*/ 597992 h 599006"/>
              <a:gd name="connsiteX2" fmla="*/ 48146 w 60960"/>
              <a:gd name="connsiteY2" fmla="*/ 0 h 599006"/>
              <a:gd name="connsiteX3" fmla="*/ 60960 w 60960"/>
              <a:gd name="connsiteY3" fmla="*/ 1078 h 599006"/>
              <a:gd name="connsiteX4" fmla="*/ 12877 w 60960"/>
              <a:gd name="connsiteY4" fmla="*/ 599006 h 5990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60" h="599006">
                <a:moveTo>
                  <a:pt x="12877" y="599006"/>
                </a:moveTo>
                <a:lnTo>
                  <a:pt x="0" y="597992"/>
                </a:lnTo>
                <a:lnTo>
                  <a:pt x="48146" y="0"/>
                </a:lnTo>
                <a:lnTo>
                  <a:pt x="60960" y="1078"/>
                </a:lnTo>
                <a:lnTo>
                  <a:pt x="12877" y="599006"/>
                </a:ln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90" name="任意多边形: 形状 10"/>
          <p:cNvSpPr/>
          <p:nvPr>
            <p:custDataLst>
              <p:tags r:id="rId65"/>
            </p:custDataLst>
          </p:nvPr>
        </p:nvSpPr>
        <p:spPr>
          <a:xfrm>
            <a:off x="1892300" y="4122420"/>
            <a:ext cx="342265" cy="1654175"/>
          </a:xfrm>
          <a:custGeom>
            <a:gdLst>
              <a:gd name="connsiteX0" fmla="*/ 82927 w 341962"/>
              <a:gd name="connsiteY0" fmla="*/ 1653177 h 1654158"/>
              <a:gd name="connsiteX1" fmla="*/ 51210 w 341962"/>
              <a:gd name="connsiteY1" fmla="*/ 1649181 h 1654158"/>
              <a:gd name="connsiteX2" fmla="*/ 463 w 341962"/>
              <a:gd name="connsiteY2" fmla="*/ 1583082 h 1654158"/>
              <a:gd name="connsiteX3" fmla="*/ 193049 w 341962"/>
              <a:gd name="connsiteY3" fmla="*/ 24257 h 1654158"/>
              <a:gd name="connsiteX4" fmla="*/ 341865 w 341962"/>
              <a:gd name="connsiteY4" fmla="*/ 40116 h 1654158"/>
              <a:gd name="connsiteX5" fmla="*/ 148455 w 341962"/>
              <a:gd name="connsiteY5" fmla="*/ 1601732 h 1654158"/>
              <a:gd name="connsiteX6" fmla="*/ 82927 w 341962"/>
              <a:gd name="connsiteY6" fmla="*/ 1653177 h 1654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962" h="1654158">
                <a:moveTo>
                  <a:pt x="82927" y="1653177"/>
                </a:moveTo>
                <a:lnTo>
                  <a:pt x="51210" y="1649181"/>
                </a:lnTo>
                <a:cubicBezTo>
                  <a:pt x="19056" y="1644746"/>
                  <a:pt x="-3558" y="1615288"/>
                  <a:pt x="463" y="1583082"/>
                </a:cubicBezTo>
                <a:lnTo>
                  <a:pt x="193049" y="24257"/>
                </a:lnTo>
                <a:cubicBezTo>
                  <a:pt x="198758" y="-21922"/>
                  <a:pt x="346305" y="3958"/>
                  <a:pt x="341865" y="40116"/>
                </a:cubicBezTo>
                <a:lnTo>
                  <a:pt x="148455" y="1601732"/>
                </a:lnTo>
                <a:cubicBezTo>
                  <a:pt x="144522" y="1634007"/>
                  <a:pt x="115215" y="1657015"/>
                  <a:pt x="82927" y="1653177"/>
                </a:cubicBez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92" name="任意多边形: 形状 11"/>
          <p:cNvSpPr/>
          <p:nvPr>
            <p:custDataLst>
              <p:tags r:id="rId66"/>
            </p:custDataLst>
          </p:nvPr>
        </p:nvSpPr>
        <p:spPr>
          <a:xfrm>
            <a:off x="2084070" y="3951605"/>
            <a:ext cx="149225" cy="229235"/>
          </a:xfrm>
          <a:custGeom>
            <a:gdLst>
              <a:gd name="connsiteX0" fmla="*/ 112278 w 149302"/>
              <a:gd name="connsiteY0" fmla="*/ 2727 h 229530"/>
              <a:gd name="connsiteX1" fmla="*/ 86905 w 149302"/>
              <a:gd name="connsiteY1" fmla="*/ -508 h 229530"/>
              <a:gd name="connsiteX2" fmla="*/ 0 w 149302"/>
              <a:gd name="connsiteY2" fmla="*/ 200007 h 229530"/>
              <a:gd name="connsiteX3" fmla="*/ 0 w 149302"/>
              <a:gd name="connsiteY3" fmla="*/ 202417 h 229530"/>
              <a:gd name="connsiteX4" fmla="*/ 71998 w 149302"/>
              <a:gd name="connsiteY4" fmla="*/ 228806 h 229530"/>
              <a:gd name="connsiteX5" fmla="*/ 147104 w 149302"/>
              <a:gd name="connsiteY5" fmla="*/ 220686 h 229530"/>
              <a:gd name="connsiteX6" fmla="*/ 148753 w 149302"/>
              <a:gd name="connsiteY6" fmla="*/ 219989 h 229530"/>
              <a:gd name="connsiteX7" fmla="*/ 148753 w 149302"/>
              <a:gd name="connsiteY7" fmla="*/ 218720 h 229530"/>
              <a:gd name="connsiteX8" fmla="*/ 112278 w 149302"/>
              <a:gd name="connsiteY8" fmla="*/ 2727 h 2295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9302" h="229529">
                <a:moveTo>
                  <a:pt x="112278" y="2727"/>
                </a:moveTo>
                <a:lnTo>
                  <a:pt x="86905" y="-508"/>
                </a:lnTo>
                <a:cubicBezTo>
                  <a:pt x="58106" y="-4123"/>
                  <a:pt x="3553" y="170764"/>
                  <a:pt x="0" y="200007"/>
                </a:cubicBezTo>
                <a:lnTo>
                  <a:pt x="0" y="202417"/>
                </a:lnTo>
                <a:cubicBezTo>
                  <a:pt x="34826" y="194171"/>
                  <a:pt x="29434" y="223922"/>
                  <a:pt x="71998" y="228806"/>
                </a:cubicBezTo>
                <a:cubicBezTo>
                  <a:pt x="93439" y="231280"/>
                  <a:pt x="118432" y="204194"/>
                  <a:pt x="147104" y="220686"/>
                </a:cubicBezTo>
                <a:cubicBezTo>
                  <a:pt x="147611" y="220686"/>
                  <a:pt x="148182" y="220179"/>
                  <a:pt x="148753" y="219989"/>
                </a:cubicBezTo>
                <a:lnTo>
                  <a:pt x="148753" y="218720"/>
                </a:lnTo>
                <a:cubicBezTo>
                  <a:pt x="151988" y="189604"/>
                  <a:pt x="141077" y="6343"/>
                  <a:pt x="112278" y="272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94" name="任意多边形: 形状 12"/>
          <p:cNvSpPr/>
          <p:nvPr>
            <p:custDataLst>
              <p:tags r:id="rId67"/>
            </p:custDataLst>
          </p:nvPr>
        </p:nvSpPr>
        <p:spPr>
          <a:xfrm>
            <a:off x="2156460" y="3856355"/>
            <a:ext cx="52070" cy="120015"/>
          </a:xfrm>
          <a:custGeom>
            <a:gdLst>
              <a:gd name="connsiteX0" fmla="*/ 17 w 52285"/>
              <a:gd name="connsiteY0" fmla="*/ 105055 h 120301"/>
              <a:gd name="connsiteX1" fmla="*/ 39599 w 52285"/>
              <a:gd name="connsiteY1" fmla="*/ -563 h 120301"/>
              <a:gd name="connsiteX2" fmla="*/ 52286 w 52285"/>
              <a:gd name="connsiteY2" fmla="*/ 111588 h 120301"/>
              <a:gd name="connsiteX3" fmla="*/ 23170 w 52285"/>
              <a:gd name="connsiteY3" fmla="*/ 119073 h 120301"/>
              <a:gd name="connsiteX4" fmla="*/ 17 w 52285"/>
              <a:gd name="connsiteY4" fmla="*/ 105055 h 1203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283" h="120299">
                <a:moveTo>
                  <a:pt x="17" y="105055"/>
                </a:moveTo>
                <a:lnTo>
                  <a:pt x="39599" y="-563"/>
                </a:lnTo>
                <a:lnTo>
                  <a:pt x="52286" y="111588"/>
                </a:lnTo>
                <a:cubicBezTo>
                  <a:pt x="52286" y="111588"/>
                  <a:pt x="50700" y="122499"/>
                  <a:pt x="23170" y="119073"/>
                </a:cubicBezTo>
                <a:cubicBezTo>
                  <a:pt x="-1442" y="115965"/>
                  <a:pt x="17" y="105055"/>
                  <a:pt x="17" y="105055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96" name="任意多边形: 形状 13"/>
          <p:cNvSpPr/>
          <p:nvPr>
            <p:custDataLst>
              <p:tags r:id="rId68"/>
            </p:custDataLst>
          </p:nvPr>
        </p:nvSpPr>
        <p:spPr>
          <a:xfrm>
            <a:off x="1489075" y="3846830"/>
            <a:ext cx="167640" cy="1663065"/>
          </a:xfrm>
          <a:custGeom>
            <a:gdLst>
              <a:gd name="connsiteX0" fmla="*/ 90208 w 167470"/>
              <a:gd name="connsiteY0" fmla="*/ 1662205 h 1662768"/>
              <a:gd name="connsiteX1" fmla="*/ 58047 w 167470"/>
              <a:gd name="connsiteY1" fmla="*/ 1661824 h 1662768"/>
              <a:gd name="connsiteX2" fmla="*/ 5 w 167470"/>
              <a:gd name="connsiteY2" fmla="*/ 1601942 h 1662768"/>
              <a:gd name="connsiteX3" fmla="*/ 17829 w 167470"/>
              <a:gd name="connsiteY3" fmla="*/ 31192 h 1662768"/>
              <a:gd name="connsiteX4" fmla="*/ 167470 w 167470"/>
              <a:gd name="connsiteY4" fmla="*/ 30050 h 1662768"/>
              <a:gd name="connsiteX5" fmla="*/ 149582 w 167470"/>
              <a:gd name="connsiteY5" fmla="*/ 1603655 h 1662768"/>
              <a:gd name="connsiteX6" fmla="*/ 90208 w 167470"/>
              <a:gd name="connsiteY6" fmla="*/ 1662205 h 16627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7470" h="1662768">
                <a:moveTo>
                  <a:pt x="90208" y="1662205"/>
                </a:moveTo>
                <a:lnTo>
                  <a:pt x="58047" y="1661824"/>
                </a:lnTo>
                <a:cubicBezTo>
                  <a:pt x="25537" y="1661196"/>
                  <a:pt x="-382" y="1634459"/>
                  <a:pt x="5" y="1601942"/>
                </a:cubicBezTo>
                <a:lnTo>
                  <a:pt x="17829" y="31192"/>
                </a:lnTo>
                <a:cubicBezTo>
                  <a:pt x="18337" y="-15369"/>
                  <a:pt x="167914" y="-6361"/>
                  <a:pt x="167470" y="30050"/>
                </a:cubicBezTo>
                <a:lnTo>
                  <a:pt x="149582" y="1603655"/>
                </a:lnTo>
                <a:cubicBezTo>
                  <a:pt x="149271" y="1636184"/>
                  <a:pt x="122737" y="1662344"/>
                  <a:pt x="90208" y="166220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98" name="任意多边形: 形状 14"/>
          <p:cNvSpPr/>
          <p:nvPr>
            <p:custDataLst>
              <p:tags r:id="rId69"/>
            </p:custDataLst>
          </p:nvPr>
        </p:nvSpPr>
        <p:spPr>
          <a:xfrm>
            <a:off x="1506855" y="3674110"/>
            <a:ext cx="149860" cy="229870"/>
          </a:xfrm>
          <a:custGeom>
            <a:gdLst>
              <a:gd name="connsiteX0" fmla="*/ 89823 w 149769"/>
              <a:gd name="connsiteY0" fmla="*/ -562 h 229821"/>
              <a:gd name="connsiteX1" fmla="*/ 64005 w 149769"/>
              <a:gd name="connsiteY1" fmla="*/ -562 h 229821"/>
              <a:gd name="connsiteX2" fmla="*/ 0 w 149769"/>
              <a:gd name="connsiteY2" fmla="*/ 208770 h 229821"/>
              <a:gd name="connsiteX3" fmla="*/ 0 w 149769"/>
              <a:gd name="connsiteY3" fmla="*/ 211180 h 229821"/>
              <a:gd name="connsiteX4" fmla="*/ 74472 w 149769"/>
              <a:gd name="connsiteY4" fmla="*/ 229259 h 229821"/>
              <a:gd name="connsiteX5" fmla="*/ 148182 w 149769"/>
              <a:gd name="connsiteY5" fmla="*/ 212702 h 229821"/>
              <a:gd name="connsiteX6" fmla="*/ 149768 w 149769"/>
              <a:gd name="connsiteY6" fmla="*/ 211814 h 229821"/>
              <a:gd name="connsiteX7" fmla="*/ 149768 w 149769"/>
              <a:gd name="connsiteY7" fmla="*/ 210546 h 229821"/>
              <a:gd name="connsiteX8" fmla="*/ 89823 w 149769"/>
              <a:gd name="connsiteY8" fmla="*/ -562 h 2298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9769" h="229821">
                <a:moveTo>
                  <a:pt x="89823" y="-562"/>
                </a:moveTo>
                <a:lnTo>
                  <a:pt x="64005" y="-562"/>
                </a:lnTo>
                <a:cubicBezTo>
                  <a:pt x="34952" y="-943"/>
                  <a:pt x="571" y="179273"/>
                  <a:pt x="0" y="208770"/>
                </a:cubicBezTo>
                <a:lnTo>
                  <a:pt x="0" y="211180"/>
                </a:lnTo>
                <a:cubicBezTo>
                  <a:pt x="33684" y="199064"/>
                  <a:pt x="31717" y="229259"/>
                  <a:pt x="74472" y="229259"/>
                </a:cubicBezTo>
                <a:cubicBezTo>
                  <a:pt x="96103" y="229259"/>
                  <a:pt x="117924" y="199572"/>
                  <a:pt x="148182" y="212702"/>
                </a:cubicBezTo>
                <a:cubicBezTo>
                  <a:pt x="148753" y="212702"/>
                  <a:pt x="149260" y="212068"/>
                  <a:pt x="149768" y="211814"/>
                </a:cubicBezTo>
                <a:lnTo>
                  <a:pt x="149768" y="210546"/>
                </a:lnTo>
                <a:cubicBezTo>
                  <a:pt x="150085" y="180985"/>
                  <a:pt x="118749" y="-182"/>
                  <a:pt x="89823" y="-562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0" name="任意多边形: 形状 15"/>
          <p:cNvSpPr/>
          <p:nvPr>
            <p:custDataLst>
              <p:tags r:id="rId70"/>
            </p:custDataLst>
          </p:nvPr>
        </p:nvSpPr>
        <p:spPr>
          <a:xfrm>
            <a:off x="1557655" y="3576320"/>
            <a:ext cx="52705" cy="120650"/>
          </a:xfrm>
          <a:custGeom>
            <a:gdLst>
              <a:gd name="connsiteX0" fmla="*/ 0 w 52967"/>
              <a:gd name="connsiteY0" fmla="*/ 108797 h 120721"/>
              <a:gd name="connsiteX1" fmla="*/ 27594 w 52967"/>
              <a:gd name="connsiteY1" fmla="*/ -563 h 120721"/>
              <a:gd name="connsiteX2" fmla="*/ 52968 w 52967"/>
              <a:gd name="connsiteY2" fmla="*/ 109432 h 120721"/>
              <a:gd name="connsiteX3" fmla="*/ 24866 w 52967"/>
              <a:gd name="connsiteY3" fmla="*/ 120152 h 120721"/>
              <a:gd name="connsiteX4" fmla="*/ 0 w 52967"/>
              <a:gd name="connsiteY4" fmla="*/ 108797 h 120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967" h="120721">
                <a:moveTo>
                  <a:pt x="0" y="108797"/>
                </a:moveTo>
                <a:lnTo>
                  <a:pt x="27594" y="-563"/>
                </a:lnTo>
                <a:lnTo>
                  <a:pt x="52968" y="109432"/>
                </a:lnTo>
                <a:cubicBezTo>
                  <a:pt x="52968" y="109432"/>
                  <a:pt x="52587" y="120469"/>
                  <a:pt x="24866" y="120152"/>
                </a:cubicBezTo>
                <a:cubicBezTo>
                  <a:pt x="-190" y="119961"/>
                  <a:pt x="0" y="108797"/>
                  <a:pt x="0" y="108797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2" name="任意多边形: 形状 16"/>
          <p:cNvSpPr/>
          <p:nvPr>
            <p:custDataLst>
              <p:tags r:id="rId71"/>
            </p:custDataLst>
          </p:nvPr>
        </p:nvSpPr>
        <p:spPr>
          <a:xfrm>
            <a:off x="885825" y="3815080"/>
            <a:ext cx="118745" cy="142240"/>
          </a:xfrm>
          <a:custGeom>
            <a:gdLst>
              <a:gd name="connsiteX0" fmla="*/ 118989 w 118988"/>
              <a:gd name="connsiteY0" fmla="*/ 128993 h 141925"/>
              <a:gd name="connsiteX1" fmla="*/ 108522 w 118988"/>
              <a:gd name="connsiteY1" fmla="*/ 33842 h 141925"/>
              <a:gd name="connsiteX2" fmla="*/ 66148 w 118988"/>
              <a:gd name="connsiteY2" fmla="*/ -349 h 141925"/>
              <a:gd name="connsiteX3" fmla="*/ 34114 w 118988"/>
              <a:gd name="connsiteY3" fmla="*/ 3204 h 141925"/>
              <a:gd name="connsiteX4" fmla="*/ 240 w 118988"/>
              <a:gd name="connsiteY4" fmla="*/ 45958 h 141925"/>
              <a:gd name="connsiteX5" fmla="*/ 10453 w 118988"/>
              <a:gd name="connsiteY5" fmla="*/ 141363 h 141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8988" h="141925">
                <a:moveTo>
                  <a:pt x="118989" y="128993"/>
                </a:moveTo>
                <a:lnTo>
                  <a:pt x="108522" y="33842"/>
                </a:lnTo>
                <a:cubicBezTo>
                  <a:pt x="106226" y="12719"/>
                  <a:pt x="87278" y="-2569"/>
                  <a:pt x="66148" y="-349"/>
                </a:cubicBezTo>
                <a:lnTo>
                  <a:pt x="34114" y="3204"/>
                </a:lnTo>
                <a:cubicBezTo>
                  <a:pt x="13010" y="5754"/>
                  <a:pt x="-2107" y="24828"/>
                  <a:pt x="240" y="45958"/>
                </a:cubicBezTo>
                <a:lnTo>
                  <a:pt x="10453" y="141363"/>
                </a:ln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4" name="任意多边形: 形状 17"/>
          <p:cNvSpPr/>
          <p:nvPr>
            <p:custDataLst>
              <p:tags r:id="rId72"/>
            </p:custDataLst>
          </p:nvPr>
        </p:nvSpPr>
        <p:spPr>
          <a:xfrm>
            <a:off x="876300" y="3917315"/>
            <a:ext cx="334645" cy="1770380"/>
          </a:xfrm>
          <a:custGeom>
            <a:gdLst>
              <a:gd name="connsiteX0" fmla="*/ 300346 w 334459"/>
              <a:gd name="connsiteY0" fmla="*/ 1761275 h 1770108"/>
              <a:gd name="connsiteX1" fmla="*/ 227841 w 334459"/>
              <a:gd name="connsiteY1" fmla="*/ 1769331 h 1770108"/>
              <a:gd name="connsiteX2" fmla="*/ 185531 w 334459"/>
              <a:gd name="connsiteY2" fmla="*/ 1735204 h 1770108"/>
              <a:gd name="connsiteX3" fmla="*/ 240 w 334459"/>
              <a:gd name="connsiteY3" fmla="*/ 50399 h 1770108"/>
              <a:gd name="connsiteX4" fmla="*/ 34114 w 334459"/>
              <a:gd name="connsiteY4" fmla="*/ 7708 h 1770108"/>
              <a:gd name="connsiteX5" fmla="*/ 106619 w 334459"/>
              <a:gd name="connsiteY5" fmla="*/ -348 h 1770108"/>
              <a:gd name="connsiteX6" fmla="*/ 148930 w 334459"/>
              <a:gd name="connsiteY6" fmla="*/ 33779 h 1770108"/>
              <a:gd name="connsiteX7" fmla="*/ 334220 w 334459"/>
              <a:gd name="connsiteY7" fmla="*/ 1718584 h 1770108"/>
              <a:gd name="connsiteX8" fmla="*/ 300346 w 334459"/>
              <a:gd name="connsiteY8" fmla="*/ 1761275 h 17701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34459" h="1770108">
                <a:moveTo>
                  <a:pt x="300346" y="1761275"/>
                </a:moveTo>
                <a:lnTo>
                  <a:pt x="227841" y="1769331"/>
                </a:lnTo>
                <a:cubicBezTo>
                  <a:pt x="206743" y="1771552"/>
                  <a:pt x="187827" y="1756295"/>
                  <a:pt x="185531" y="1735204"/>
                </a:cubicBezTo>
                <a:lnTo>
                  <a:pt x="240" y="50399"/>
                </a:lnTo>
                <a:cubicBezTo>
                  <a:pt x="-2107" y="29282"/>
                  <a:pt x="13016" y="10226"/>
                  <a:pt x="34114" y="7708"/>
                </a:cubicBezTo>
                <a:lnTo>
                  <a:pt x="106619" y="-348"/>
                </a:lnTo>
                <a:cubicBezTo>
                  <a:pt x="127717" y="-2569"/>
                  <a:pt x="146633" y="12687"/>
                  <a:pt x="148930" y="33779"/>
                </a:cubicBezTo>
                <a:lnTo>
                  <a:pt x="334220" y="1718584"/>
                </a:lnTo>
                <a:cubicBezTo>
                  <a:pt x="336567" y="1739701"/>
                  <a:pt x="321444" y="1758757"/>
                  <a:pt x="300346" y="1761275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任意多边形: 形状 18"/>
          <p:cNvSpPr/>
          <p:nvPr>
            <p:custDataLst>
              <p:tags r:id="rId73"/>
            </p:custDataLst>
          </p:nvPr>
        </p:nvSpPr>
        <p:spPr>
          <a:xfrm>
            <a:off x="889000" y="3905250"/>
            <a:ext cx="121920" cy="80645"/>
          </a:xfrm>
          <a:custGeom>
            <a:gdLst>
              <a:gd name="connsiteX0" fmla="*/ 113321 w 121849"/>
              <a:gd name="connsiteY0" fmla="*/ -140 h 80561"/>
              <a:gd name="connsiteX1" fmla="*/ 109896 w 121849"/>
              <a:gd name="connsiteY1" fmla="*/ -140 h 80561"/>
              <a:gd name="connsiteX2" fmla="*/ 4341 w 121849"/>
              <a:gd name="connsiteY2" fmla="*/ 11659 h 80561"/>
              <a:gd name="connsiteX3" fmla="*/ 1106 w 121849"/>
              <a:gd name="connsiteY3" fmla="*/ 12737 h 80561"/>
              <a:gd name="connsiteX4" fmla="*/ 28 w 121849"/>
              <a:gd name="connsiteY4" fmla="*/ 15972 h 80561"/>
              <a:gd name="connsiteX5" fmla="*/ 7069 w 121849"/>
              <a:gd name="connsiteY5" fmla="*/ 76552 h 80561"/>
              <a:gd name="connsiteX6" fmla="*/ 11319 w 121849"/>
              <a:gd name="connsiteY6" fmla="*/ 79977 h 80561"/>
              <a:gd name="connsiteX7" fmla="*/ 118396 w 121849"/>
              <a:gd name="connsiteY7" fmla="*/ 67988 h 80561"/>
              <a:gd name="connsiteX8" fmla="*/ 121827 w 121849"/>
              <a:gd name="connsiteY8" fmla="*/ 63726 h 80561"/>
              <a:gd name="connsiteX9" fmla="*/ 121821 w 121849"/>
              <a:gd name="connsiteY9" fmla="*/ 63675 h 80561"/>
              <a:gd name="connsiteX10" fmla="*/ 115478 w 121849"/>
              <a:gd name="connsiteY10" fmla="*/ 3032 h 80561"/>
              <a:gd name="connsiteX11" fmla="*/ 113321 w 121849"/>
              <a:gd name="connsiteY11" fmla="*/ -140 h 805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49" h="80561">
                <a:moveTo>
                  <a:pt x="113321" y="-140"/>
                </a:moveTo>
                <a:cubicBezTo>
                  <a:pt x="112249" y="-704"/>
                  <a:pt x="110968" y="-704"/>
                  <a:pt x="109896" y="-140"/>
                </a:cubicBezTo>
                <a:cubicBezTo>
                  <a:pt x="62510" y="18446"/>
                  <a:pt x="4912" y="11722"/>
                  <a:pt x="4341" y="11659"/>
                </a:cubicBezTo>
                <a:cubicBezTo>
                  <a:pt x="3155" y="11501"/>
                  <a:pt x="1963" y="11894"/>
                  <a:pt x="1106" y="12737"/>
                </a:cubicBezTo>
                <a:cubicBezTo>
                  <a:pt x="282" y="13600"/>
                  <a:pt x="-112" y="14786"/>
                  <a:pt x="28" y="15972"/>
                </a:cubicBezTo>
                <a:lnTo>
                  <a:pt x="7069" y="76552"/>
                </a:lnTo>
                <a:cubicBezTo>
                  <a:pt x="7304" y="78671"/>
                  <a:pt x="9200" y="80199"/>
                  <a:pt x="11319" y="79977"/>
                </a:cubicBezTo>
                <a:lnTo>
                  <a:pt x="118396" y="67988"/>
                </a:lnTo>
                <a:cubicBezTo>
                  <a:pt x="120521" y="67760"/>
                  <a:pt x="122056" y="65851"/>
                  <a:pt x="121827" y="63726"/>
                </a:cubicBezTo>
                <a:cubicBezTo>
                  <a:pt x="121827" y="63707"/>
                  <a:pt x="121821" y="63694"/>
                  <a:pt x="121821" y="63675"/>
                </a:cubicBezTo>
                <a:lnTo>
                  <a:pt x="115478" y="3032"/>
                </a:lnTo>
                <a:cubicBezTo>
                  <a:pt x="115357" y="1675"/>
                  <a:pt x="114539" y="469"/>
                  <a:pt x="113321" y="-140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任意多边形: 形状 19"/>
          <p:cNvSpPr/>
          <p:nvPr>
            <p:custDataLst>
              <p:tags r:id="rId74"/>
            </p:custDataLst>
          </p:nvPr>
        </p:nvSpPr>
        <p:spPr>
          <a:xfrm>
            <a:off x="901065" y="4178300"/>
            <a:ext cx="153670" cy="60960"/>
          </a:xfrm>
          <a:custGeom>
            <a:gdLst>
              <a:gd name="connsiteX0" fmla="*/ 0 w 153383"/>
              <a:gd name="connsiteY0" fmla="*/ 15867 h 60765"/>
              <a:gd name="connsiteX1" fmla="*/ 0 w 153383"/>
              <a:gd name="connsiteY1" fmla="*/ 15867 h 60765"/>
              <a:gd name="connsiteX2" fmla="*/ 4694 w 153383"/>
              <a:gd name="connsiteY2" fmla="*/ 58494 h 60765"/>
              <a:gd name="connsiteX3" fmla="*/ 4694 w 153383"/>
              <a:gd name="connsiteY3" fmla="*/ 58494 h 60765"/>
              <a:gd name="connsiteX4" fmla="*/ 153383 w 153383"/>
              <a:gd name="connsiteY4" fmla="*/ 42128 h 60765"/>
              <a:gd name="connsiteX5" fmla="*/ 148689 w 153383"/>
              <a:gd name="connsiteY5" fmla="*/ -563 h 60765"/>
              <a:gd name="connsiteX6" fmla="*/ 0 w 153383"/>
              <a:gd name="connsiteY6" fmla="*/ 15867 h 607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3383" h="60764">
                <a:moveTo>
                  <a:pt x="0" y="15867"/>
                </a:moveTo>
                <a:lnTo>
                  <a:pt x="0" y="15867"/>
                </a:lnTo>
                <a:lnTo>
                  <a:pt x="4694" y="58494"/>
                </a:lnTo>
                <a:lnTo>
                  <a:pt x="4694" y="58494"/>
                </a:lnTo>
                <a:cubicBezTo>
                  <a:pt x="5582" y="58494"/>
                  <a:pt x="86397" y="68009"/>
                  <a:pt x="153383" y="42128"/>
                </a:cubicBezTo>
                <a:lnTo>
                  <a:pt x="148689" y="-563"/>
                </a:lnTo>
                <a:cubicBezTo>
                  <a:pt x="81703" y="25318"/>
                  <a:pt x="888" y="15994"/>
                  <a:pt x="0" y="15867"/>
                </a:cubicBezTo>
                <a:close/>
              </a:path>
            </a:pathLst>
          </a:custGeom>
          <a:solidFill>
            <a:schemeClr val="bg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任意多边形: 形状 20"/>
          <p:cNvSpPr/>
          <p:nvPr>
            <p:custDataLst>
              <p:tags r:id="rId75"/>
            </p:custDataLst>
          </p:nvPr>
        </p:nvSpPr>
        <p:spPr>
          <a:xfrm>
            <a:off x="753745" y="4586605"/>
            <a:ext cx="878840" cy="1920240"/>
          </a:xfrm>
          <a:custGeom>
            <a:gdLst>
              <a:gd name="connsiteX0" fmla="*/ 0 w 878940"/>
              <a:gd name="connsiteY0" fmla="*/ 5646 h 1920081"/>
              <a:gd name="connsiteX1" fmla="*/ 225381 w 878940"/>
              <a:gd name="connsiteY1" fmla="*/ 1920081 h 1920081"/>
              <a:gd name="connsiteX2" fmla="*/ 878941 w 878940"/>
              <a:gd name="connsiteY2" fmla="*/ 1920081 h 1920081"/>
              <a:gd name="connsiteX3" fmla="*/ 878941 w 878940"/>
              <a:gd name="connsiteY3" fmla="*/ 0 h 1920081"/>
              <a:gd name="connsiteX4" fmla="*/ 0 w 878940"/>
              <a:gd name="connsiteY4" fmla="*/ 5646 h 19200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8940" h="1920081">
                <a:moveTo>
                  <a:pt x="0" y="5646"/>
                </a:moveTo>
                <a:lnTo>
                  <a:pt x="225381" y="1920081"/>
                </a:lnTo>
                <a:lnTo>
                  <a:pt x="878941" y="1920081"/>
                </a:lnTo>
                <a:lnTo>
                  <a:pt x="878941" y="0"/>
                </a:lnTo>
                <a:lnTo>
                  <a:pt x="0" y="564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任意多边形: 形状 21"/>
          <p:cNvSpPr/>
          <p:nvPr>
            <p:custDataLst>
              <p:tags r:id="rId76"/>
            </p:custDataLst>
          </p:nvPr>
        </p:nvSpPr>
        <p:spPr>
          <a:xfrm>
            <a:off x="1435735" y="4586605"/>
            <a:ext cx="878840" cy="1920240"/>
          </a:xfrm>
          <a:custGeom>
            <a:gdLst>
              <a:gd name="connsiteX0" fmla="*/ 878877 w 878877"/>
              <a:gd name="connsiteY0" fmla="*/ 5646 h 1920081"/>
              <a:gd name="connsiteX1" fmla="*/ 653496 w 878877"/>
              <a:gd name="connsiteY1" fmla="*/ 1920081 h 1920081"/>
              <a:gd name="connsiteX2" fmla="*/ 0 w 878877"/>
              <a:gd name="connsiteY2" fmla="*/ 1920081 h 1920081"/>
              <a:gd name="connsiteX3" fmla="*/ 0 w 878877"/>
              <a:gd name="connsiteY3" fmla="*/ 0 h 1920081"/>
              <a:gd name="connsiteX4" fmla="*/ 878877 w 878877"/>
              <a:gd name="connsiteY4" fmla="*/ 5646 h 19200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8877" h="1920081">
                <a:moveTo>
                  <a:pt x="878877" y="5646"/>
                </a:moveTo>
                <a:lnTo>
                  <a:pt x="653496" y="1920081"/>
                </a:lnTo>
                <a:lnTo>
                  <a:pt x="0" y="1920081"/>
                </a:lnTo>
                <a:lnTo>
                  <a:pt x="0" y="0"/>
                </a:lnTo>
                <a:lnTo>
                  <a:pt x="878877" y="564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任意多边形: 形状 22"/>
          <p:cNvSpPr/>
          <p:nvPr>
            <p:custDataLst>
              <p:tags r:id="rId77"/>
            </p:custDataLst>
          </p:nvPr>
        </p:nvSpPr>
        <p:spPr>
          <a:xfrm>
            <a:off x="672465" y="4553585"/>
            <a:ext cx="1733550" cy="73660"/>
          </a:xfrm>
          <a:custGeom>
            <a:gdLst>
              <a:gd name="connsiteX0" fmla="*/ 1697175 w 1733839"/>
              <a:gd name="connsiteY0" fmla="*/ 73338 h 73900"/>
              <a:gd name="connsiteX1" fmla="*/ 36665 w 1733839"/>
              <a:gd name="connsiteY1" fmla="*/ 73338 h 73900"/>
              <a:gd name="connsiteX2" fmla="*/ 0 w 1733839"/>
              <a:gd name="connsiteY2" fmla="*/ 36356 h 73900"/>
              <a:gd name="connsiteX3" fmla="*/ 0 w 1733839"/>
              <a:gd name="connsiteY3" fmla="*/ 36356 h 73900"/>
              <a:gd name="connsiteX4" fmla="*/ 36665 w 1733839"/>
              <a:gd name="connsiteY4" fmla="*/ -563 h 73900"/>
              <a:gd name="connsiteX5" fmla="*/ 1697175 w 1733839"/>
              <a:gd name="connsiteY5" fmla="*/ -563 h 73900"/>
              <a:gd name="connsiteX6" fmla="*/ 1733840 w 1733839"/>
              <a:gd name="connsiteY6" fmla="*/ 36356 h 73900"/>
              <a:gd name="connsiteX7" fmla="*/ 1733840 w 1733839"/>
              <a:gd name="connsiteY7" fmla="*/ 36356 h 73900"/>
              <a:gd name="connsiteX8" fmla="*/ 1697175 w 1733839"/>
              <a:gd name="connsiteY8" fmla="*/ 73338 h 73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33839" h="73900">
                <a:moveTo>
                  <a:pt x="1697175" y="73338"/>
                </a:moveTo>
                <a:lnTo>
                  <a:pt x="36665" y="73338"/>
                </a:lnTo>
                <a:cubicBezTo>
                  <a:pt x="16347" y="73198"/>
                  <a:pt x="-38" y="56674"/>
                  <a:pt x="0" y="36356"/>
                </a:cubicBezTo>
                <a:lnTo>
                  <a:pt x="0" y="36356"/>
                </a:lnTo>
                <a:cubicBezTo>
                  <a:pt x="0" y="16063"/>
                  <a:pt x="16373" y="-423"/>
                  <a:pt x="36665" y="-563"/>
                </a:cubicBezTo>
                <a:lnTo>
                  <a:pt x="1697175" y="-563"/>
                </a:lnTo>
                <a:cubicBezTo>
                  <a:pt x="1717467" y="-423"/>
                  <a:pt x="1733840" y="16063"/>
                  <a:pt x="1733840" y="36356"/>
                </a:cubicBezTo>
                <a:lnTo>
                  <a:pt x="1733840" y="36356"/>
                </a:lnTo>
                <a:cubicBezTo>
                  <a:pt x="1733878" y="56674"/>
                  <a:pt x="1717493" y="73198"/>
                  <a:pt x="1697175" y="73338"/>
                </a:cubicBezTo>
                <a:close/>
              </a:path>
            </a:pathLst>
          </a:custGeom>
          <a:solidFill>
            <a:schemeClr val="bg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任意多边形: 形状 23"/>
          <p:cNvSpPr/>
          <p:nvPr>
            <p:custDataLst>
              <p:tags r:id="rId78"/>
            </p:custDataLst>
          </p:nvPr>
        </p:nvSpPr>
        <p:spPr>
          <a:xfrm>
            <a:off x="922655" y="6506210"/>
            <a:ext cx="1280795" cy="7366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任意多边形: 形状 24"/>
          <p:cNvSpPr/>
          <p:nvPr>
            <p:custDataLst>
              <p:tags r:id="rId79"/>
            </p:custDataLst>
          </p:nvPr>
        </p:nvSpPr>
        <p:spPr>
          <a:xfrm>
            <a:off x="758190" y="4628515"/>
            <a:ext cx="1551940" cy="1877695"/>
          </a:xfrm>
          <a:custGeom>
            <a:gdLst>
              <a:gd name="connsiteX0" fmla="*/ 1551721 w 1551720"/>
              <a:gd name="connsiteY0" fmla="*/ 0 h 1877770"/>
              <a:gd name="connsiteX1" fmla="*/ 0 w 1551720"/>
              <a:gd name="connsiteY1" fmla="*/ 0 h 1877770"/>
              <a:gd name="connsiteX2" fmla="*/ 7168 w 1551720"/>
              <a:gd name="connsiteY2" fmla="*/ 60579 h 1877770"/>
              <a:gd name="connsiteX3" fmla="*/ 191888 w 1551720"/>
              <a:gd name="connsiteY3" fmla="*/ 60579 h 1877770"/>
              <a:gd name="connsiteX4" fmla="*/ 347428 w 1551720"/>
              <a:gd name="connsiteY4" fmla="*/ 1877771 h 1877770"/>
              <a:gd name="connsiteX5" fmla="*/ 668594 w 1551720"/>
              <a:gd name="connsiteY5" fmla="*/ 1877771 h 1877770"/>
              <a:gd name="connsiteX6" fmla="*/ 594883 w 1551720"/>
              <a:gd name="connsiteY6" fmla="*/ 60579 h 1877770"/>
              <a:gd name="connsiteX7" fmla="*/ 715408 w 1551720"/>
              <a:gd name="connsiteY7" fmla="*/ 60579 h 1877770"/>
              <a:gd name="connsiteX8" fmla="*/ 739957 w 1551720"/>
              <a:gd name="connsiteY8" fmla="*/ 1877771 h 1877770"/>
              <a:gd name="connsiteX9" fmla="*/ 835742 w 1551720"/>
              <a:gd name="connsiteY9" fmla="*/ 1877771 h 1877770"/>
              <a:gd name="connsiteX10" fmla="*/ 805674 w 1551720"/>
              <a:gd name="connsiteY10" fmla="*/ 60579 h 1877770"/>
              <a:gd name="connsiteX11" fmla="*/ 1544870 w 1551720"/>
              <a:gd name="connsiteY11" fmla="*/ 60579 h 1877770"/>
              <a:gd name="connsiteX12" fmla="*/ 1551721 w 1551720"/>
              <a:gd name="connsiteY12" fmla="*/ 0 h 1877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551720" h="1877770">
                <a:moveTo>
                  <a:pt x="1551721" y="0"/>
                </a:moveTo>
                <a:lnTo>
                  <a:pt x="0" y="0"/>
                </a:lnTo>
                <a:lnTo>
                  <a:pt x="7168" y="60579"/>
                </a:lnTo>
                <a:lnTo>
                  <a:pt x="191888" y="60579"/>
                </a:lnTo>
                <a:lnTo>
                  <a:pt x="347428" y="1877771"/>
                </a:lnTo>
                <a:lnTo>
                  <a:pt x="668594" y="1877771"/>
                </a:lnTo>
                <a:lnTo>
                  <a:pt x="594883" y="60579"/>
                </a:lnTo>
                <a:lnTo>
                  <a:pt x="715408" y="60579"/>
                </a:lnTo>
                <a:lnTo>
                  <a:pt x="739957" y="1877771"/>
                </a:lnTo>
                <a:lnTo>
                  <a:pt x="835742" y="1877771"/>
                </a:lnTo>
                <a:lnTo>
                  <a:pt x="805674" y="60579"/>
                </a:lnTo>
                <a:lnTo>
                  <a:pt x="1544870" y="60579"/>
                </a:lnTo>
                <a:lnTo>
                  <a:pt x="1551721" y="0"/>
                </a:ln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任意多边形: 形状 25"/>
          <p:cNvSpPr/>
          <p:nvPr>
            <p:custDataLst>
              <p:tags r:id="rId80"/>
            </p:custDataLst>
          </p:nvPr>
        </p:nvSpPr>
        <p:spPr>
          <a:xfrm>
            <a:off x="1905" y="4933950"/>
            <a:ext cx="4225290" cy="192595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任意多边形: 形状 26"/>
          <p:cNvSpPr/>
          <p:nvPr>
            <p:custDataLst>
              <p:tags r:id="rId81"/>
            </p:custDataLst>
          </p:nvPr>
        </p:nvSpPr>
        <p:spPr>
          <a:xfrm>
            <a:off x="0" y="6280785"/>
            <a:ext cx="2772410" cy="579120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任意多边形: 形状 27"/>
          <p:cNvSpPr/>
          <p:nvPr>
            <p:custDataLst>
              <p:tags r:id="rId82"/>
            </p:custDataLst>
          </p:nvPr>
        </p:nvSpPr>
        <p:spPr>
          <a:xfrm>
            <a:off x="1270" y="4820285"/>
            <a:ext cx="944245" cy="203708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任意多边形: 形状 28"/>
          <p:cNvSpPr/>
          <p:nvPr>
            <p:custDataLst>
              <p:tags r:id="rId83"/>
            </p:custDataLst>
          </p:nvPr>
        </p:nvSpPr>
        <p:spPr>
          <a:xfrm>
            <a:off x="1905" y="4979670"/>
            <a:ext cx="833120" cy="188150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任意多边形: 形状 29"/>
          <p:cNvSpPr/>
          <p:nvPr>
            <p:custDataLst>
              <p:tags r:id="rId84"/>
            </p:custDataLst>
          </p:nvPr>
        </p:nvSpPr>
        <p:spPr>
          <a:xfrm>
            <a:off x="519430" y="5826125"/>
            <a:ext cx="966470" cy="1033780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任意多边形: 形状 30"/>
          <p:cNvSpPr/>
          <p:nvPr>
            <p:custDataLst>
              <p:tags r:id="rId85"/>
            </p:custDataLst>
          </p:nvPr>
        </p:nvSpPr>
        <p:spPr>
          <a:xfrm>
            <a:off x="756285" y="5990590"/>
            <a:ext cx="606425" cy="865505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任意多边形: 形状 31"/>
          <p:cNvSpPr/>
          <p:nvPr>
            <p:custDataLst>
              <p:tags r:id="rId86"/>
            </p:custDataLst>
          </p:nvPr>
        </p:nvSpPr>
        <p:spPr>
          <a:xfrm>
            <a:off x="9027160" y="5549900"/>
            <a:ext cx="3162935" cy="1306830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任意多边形: 形状 32"/>
          <p:cNvSpPr/>
          <p:nvPr>
            <p:custDataLst>
              <p:tags r:id="rId87"/>
            </p:custDataLst>
          </p:nvPr>
        </p:nvSpPr>
        <p:spPr>
          <a:xfrm>
            <a:off x="9921875" y="6045200"/>
            <a:ext cx="1945640" cy="81470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任意多边形: 形状 33"/>
          <p:cNvSpPr/>
          <p:nvPr>
            <p:custDataLst>
              <p:tags r:id="rId88"/>
            </p:custDataLst>
          </p:nvPr>
        </p:nvSpPr>
        <p:spPr>
          <a:xfrm>
            <a:off x="9918700" y="6045200"/>
            <a:ext cx="1949450" cy="81343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任意多边形: 形状 34"/>
          <p:cNvSpPr/>
          <p:nvPr>
            <p:custDataLst>
              <p:tags r:id="rId89"/>
            </p:custDataLst>
          </p:nvPr>
        </p:nvSpPr>
        <p:spPr>
          <a:xfrm>
            <a:off x="11066145" y="5307965"/>
            <a:ext cx="1115060" cy="154876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任意多边形: 形状 35"/>
          <p:cNvSpPr/>
          <p:nvPr>
            <p:custDataLst>
              <p:tags r:id="rId90"/>
            </p:custDataLst>
          </p:nvPr>
        </p:nvSpPr>
        <p:spPr>
          <a:xfrm>
            <a:off x="11177905" y="5448935"/>
            <a:ext cx="975360" cy="1406525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任意多边形: 形状 36"/>
          <p:cNvSpPr/>
          <p:nvPr>
            <p:custDataLst>
              <p:tags r:id="rId91"/>
            </p:custDataLst>
          </p:nvPr>
        </p:nvSpPr>
        <p:spPr>
          <a:xfrm>
            <a:off x="11538585" y="4926965"/>
            <a:ext cx="642620" cy="1930400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任意多边形: 形状 37"/>
          <p:cNvSpPr/>
          <p:nvPr>
            <p:custDataLst>
              <p:tags r:id="rId92"/>
            </p:custDataLst>
          </p:nvPr>
        </p:nvSpPr>
        <p:spPr>
          <a:xfrm>
            <a:off x="11636375" y="5067300"/>
            <a:ext cx="544830" cy="178879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节编号"/>
          <p:cNvSpPr txBox="1">
            <a:spLocks noGrp="1"/>
          </p:cNvSpPr>
          <p:nvPr>
            <p:ph type="body" idx="2" hasCustomPrompt="1"/>
            <p:custDataLst>
              <p:tags r:id="rId93"/>
            </p:custDataLst>
          </p:nvPr>
        </p:nvSpPr>
        <p:spPr>
          <a:xfrm>
            <a:off x="3165158" y="1979295"/>
            <a:ext cx="5869305" cy="14725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9348" name="标题"/>
          <p:cNvSpPr txBox="1">
            <a:spLocks noGrp="1"/>
          </p:cNvSpPr>
          <p:nvPr>
            <p:ph type="title" idx="1" hasCustomPrompt="1"/>
            <p:custDataLst>
              <p:tags r:id="rId94"/>
            </p:custDataLst>
          </p:nvPr>
        </p:nvSpPr>
        <p:spPr>
          <a:xfrm>
            <a:off x="3165158" y="3462655"/>
            <a:ext cx="5869305" cy="16211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9350" name="日期占位符 3"/>
          <p:cNvSpPr>
            <a:spLocks noGrp="1"/>
          </p:cNvSpPr>
          <p:nvPr>
            <p:ph type="dt" sz="half" idx="10"/>
            <p:custDataLst>
              <p:tags r:id="rId9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52" name="页脚占位符 4"/>
          <p:cNvSpPr>
            <a:spLocks noGrp="1"/>
          </p:cNvSpPr>
          <p:nvPr>
            <p:ph type="ftr" sz="quarter" idx="11"/>
            <p:custDataLst>
              <p:tags r:id="rId9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54" name="灯片编号占位符 5"/>
          <p:cNvSpPr>
            <a:spLocks noGrp="1"/>
          </p:cNvSpPr>
          <p:nvPr>
            <p:ph type="sldNum" sz="quarter" idx="12"/>
            <p:custDataLst>
              <p:tags r:id="rId9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矩形 33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58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60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62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64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66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68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70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72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74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76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78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80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82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84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86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88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90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92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94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96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98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00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02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04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06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08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10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12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14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16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18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20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22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24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26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28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30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32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34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36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215" name="图片 119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217" name="图片 120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219" name="图片 121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221" name="图片 125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223" name="图片 126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225" name="图片 127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49438" name="圆角矩形 128"/>
          <p:cNvSpPr/>
          <p:nvPr>
            <p:custDataLst>
              <p:tags r:id="rId54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任意多边形: 形状 23"/>
          <p:cNvSpPr/>
          <p:nvPr>
            <p:custDataLst>
              <p:tags r:id="rId55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任意多边形: 形状 25"/>
          <p:cNvSpPr/>
          <p:nvPr>
            <p:custDataLst>
              <p:tags r:id="rId56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任意多边形: 形状 26"/>
          <p:cNvSpPr/>
          <p:nvPr>
            <p:custDataLst>
              <p:tags r:id="rId57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任意多边形: 形状 27"/>
          <p:cNvSpPr/>
          <p:nvPr>
            <p:custDataLst>
              <p:tags r:id="rId58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任意多边形: 形状 28"/>
          <p:cNvSpPr/>
          <p:nvPr>
            <p:custDataLst>
              <p:tags r:id="rId59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任意多边形: 形状 29"/>
          <p:cNvSpPr/>
          <p:nvPr>
            <p:custDataLst>
              <p:tags r:id="rId60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任意多边形: 形状 30"/>
          <p:cNvSpPr/>
          <p:nvPr>
            <p:custDataLst>
              <p:tags r:id="rId61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任意多边形: 形状 31"/>
          <p:cNvSpPr/>
          <p:nvPr>
            <p:custDataLst>
              <p:tags r:id="rId62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任意多边形: 形状 32"/>
          <p:cNvSpPr/>
          <p:nvPr>
            <p:custDataLst>
              <p:tags r:id="rId63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任意多边形: 形状 33"/>
          <p:cNvSpPr/>
          <p:nvPr>
            <p:custDataLst>
              <p:tags r:id="rId64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任意多边形: 形状 34"/>
          <p:cNvSpPr/>
          <p:nvPr>
            <p:custDataLst>
              <p:tags r:id="rId65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任意多边形: 形状 35"/>
          <p:cNvSpPr/>
          <p:nvPr>
            <p:custDataLst>
              <p:tags r:id="rId66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任意多边形: 形状 36"/>
          <p:cNvSpPr/>
          <p:nvPr>
            <p:custDataLst>
              <p:tags r:id="rId67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任意多边形: 形状 37"/>
          <p:cNvSpPr/>
          <p:nvPr>
            <p:custDataLst>
              <p:tags r:id="rId68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正文"/>
          <p:cNvSpPr txBox="1">
            <a:spLocks noGrp="1"/>
          </p:cNvSpPr>
          <p:nvPr>
            <p:ph idx="5"/>
            <p:custDataLst>
              <p:tags r:id="rId69"/>
            </p:custDataLst>
          </p:nvPr>
        </p:nvSpPr>
        <p:spPr>
          <a:xfrm>
            <a:off x="6350635" y="1713230"/>
            <a:ext cx="4888230" cy="45364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70" name="正文"/>
          <p:cNvSpPr txBox="1">
            <a:spLocks noGrp="1"/>
          </p:cNvSpPr>
          <p:nvPr>
            <p:ph idx="4"/>
            <p:custDataLst>
              <p:tags r:id="rId70"/>
            </p:custDataLst>
          </p:nvPr>
        </p:nvSpPr>
        <p:spPr>
          <a:xfrm>
            <a:off x="881380" y="1713230"/>
            <a:ext cx="4888230" cy="45364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72" name="同侧圆角矩形 9"/>
          <p:cNvSpPr/>
          <p:nvPr>
            <p:custDataLst>
              <p:tags r:id="rId71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74" name="矩形 8"/>
          <p:cNvSpPr/>
          <p:nvPr>
            <p:custDataLst>
              <p:tags r:id="rId72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标题"/>
          <p:cNvSpPr txBox="1">
            <a:spLocks noGrp="1"/>
          </p:cNvSpPr>
          <p:nvPr>
            <p:ph type="title" idx="1"/>
            <p:custDataLst>
              <p:tags r:id="rId73"/>
            </p:custDataLst>
          </p:nvPr>
        </p:nvSpPr>
        <p:spPr>
          <a:xfrm>
            <a:off x="798830" y="781685"/>
            <a:ext cx="4346575" cy="5384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78" name="日期占位符 4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0" name="页脚占位符 5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482" name="灯片编号占位符 6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矩形 56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86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88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90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92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94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96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98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00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02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04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06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08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10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12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14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16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18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20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22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24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26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28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30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32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34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36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38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40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42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44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46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48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50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52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54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56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58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60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62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64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227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229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231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233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235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237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49566" name="圆角矩形 129"/>
          <p:cNvSpPr/>
          <p:nvPr>
            <p:custDataLst>
              <p:tags r:id="rId54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任意多边形: 形状 23"/>
          <p:cNvSpPr/>
          <p:nvPr>
            <p:custDataLst>
              <p:tags r:id="rId55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任意多边形: 形状 25"/>
          <p:cNvSpPr/>
          <p:nvPr>
            <p:custDataLst>
              <p:tags r:id="rId56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任意多边形: 形状 26"/>
          <p:cNvSpPr/>
          <p:nvPr>
            <p:custDataLst>
              <p:tags r:id="rId57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任意多边形: 形状 27"/>
          <p:cNvSpPr/>
          <p:nvPr>
            <p:custDataLst>
              <p:tags r:id="rId58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任意多边形: 形状 28"/>
          <p:cNvSpPr/>
          <p:nvPr>
            <p:custDataLst>
              <p:tags r:id="rId59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8" name="任意多边形: 形状 29"/>
          <p:cNvSpPr/>
          <p:nvPr>
            <p:custDataLst>
              <p:tags r:id="rId60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80" name="任意多边形: 形状 30"/>
          <p:cNvSpPr/>
          <p:nvPr>
            <p:custDataLst>
              <p:tags r:id="rId61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82" name="任意多边形: 形状 31"/>
          <p:cNvSpPr/>
          <p:nvPr>
            <p:custDataLst>
              <p:tags r:id="rId62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84" name="任意多边形: 形状 32"/>
          <p:cNvSpPr/>
          <p:nvPr>
            <p:custDataLst>
              <p:tags r:id="rId63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86" name="任意多边形: 形状 33"/>
          <p:cNvSpPr/>
          <p:nvPr>
            <p:custDataLst>
              <p:tags r:id="rId64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88" name="任意多边形: 形状 34"/>
          <p:cNvSpPr/>
          <p:nvPr>
            <p:custDataLst>
              <p:tags r:id="rId65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任意多边形: 形状 35"/>
          <p:cNvSpPr/>
          <p:nvPr>
            <p:custDataLst>
              <p:tags r:id="rId66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任意多边形: 形状 36"/>
          <p:cNvSpPr/>
          <p:nvPr>
            <p:custDataLst>
              <p:tags r:id="rId67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任意多边形: 形状 37"/>
          <p:cNvSpPr/>
          <p:nvPr>
            <p:custDataLst>
              <p:tags r:id="rId68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正文"/>
          <p:cNvSpPr txBox="1">
            <a:spLocks noGrp="1"/>
          </p:cNvSpPr>
          <p:nvPr>
            <p:ph idx="7"/>
            <p:custDataLst>
              <p:tags r:id="rId69"/>
            </p:custDataLst>
          </p:nvPr>
        </p:nvSpPr>
        <p:spPr>
          <a:xfrm>
            <a:off x="6367780" y="2159635"/>
            <a:ext cx="5209540" cy="409003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598" name="标题"/>
          <p:cNvSpPr txBox="1">
            <a:spLocks noGrp="1"/>
          </p:cNvSpPr>
          <p:nvPr>
            <p:ph type="title" idx="6"/>
            <p:custDataLst>
              <p:tags r:id="rId70"/>
            </p:custDataLst>
          </p:nvPr>
        </p:nvSpPr>
        <p:spPr>
          <a:xfrm>
            <a:off x="6367780" y="1684655"/>
            <a:ext cx="5209540" cy="4781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600" name="正文"/>
          <p:cNvSpPr txBox="1">
            <a:spLocks noGrp="1"/>
          </p:cNvSpPr>
          <p:nvPr>
            <p:ph idx="5"/>
            <p:custDataLst>
              <p:tags r:id="rId71"/>
            </p:custDataLst>
          </p:nvPr>
        </p:nvSpPr>
        <p:spPr>
          <a:xfrm>
            <a:off x="880745" y="2159635"/>
            <a:ext cx="5209540" cy="409003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02" name="标题"/>
          <p:cNvSpPr txBox="1">
            <a:spLocks noGrp="1"/>
          </p:cNvSpPr>
          <p:nvPr>
            <p:ph type="title" idx="4"/>
            <p:custDataLst>
              <p:tags r:id="rId72"/>
            </p:custDataLst>
          </p:nvPr>
        </p:nvSpPr>
        <p:spPr>
          <a:xfrm>
            <a:off x="880745" y="1684655"/>
            <a:ext cx="5209540" cy="4781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604" name="同侧圆角矩形 10"/>
          <p:cNvSpPr/>
          <p:nvPr>
            <p:custDataLst>
              <p:tags r:id="rId73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606" name="矩形 33"/>
          <p:cNvSpPr/>
          <p:nvPr>
            <p:custDataLst>
              <p:tags r:id="rId74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标题"/>
          <p:cNvSpPr txBox="1">
            <a:spLocks noGrp="1"/>
          </p:cNvSpPr>
          <p:nvPr>
            <p:ph type="title" idx="1"/>
            <p:custDataLst>
              <p:tags r:id="rId75"/>
            </p:custDataLst>
          </p:nvPr>
        </p:nvSpPr>
        <p:spPr>
          <a:xfrm>
            <a:off x="798830" y="781685"/>
            <a:ext cx="4346575" cy="5384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610" name="日期占位符 6"/>
          <p:cNvSpPr>
            <a:spLocks noGrp="1"/>
          </p:cNvSpPr>
          <p:nvPr>
            <p:ph type="dt" sz="half" idx="10"/>
            <p:custDataLst>
              <p:tags r:id="rId7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12" name="页脚占位符 7"/>
          <p:cNvSpPr>
            <a:spLocks noGrp="1"/>
          </p:cNvSpPr>
          <p:nvPr>
            <p:ph type="ftr" sz="quarter" idx="11"/>
            <p:custDataLst>
              <p:tags r:id="rId7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614" name="灯片编号占位符 8"/>
          <p:cNvSpPr>
            <a:spLocks noGrp="1"/>
          </p:cNvSpPr>
          <p:nvPr>
            <p:ph type="sldNum" sz="quarter" idx="12"/>
            <p:custDataLst>
              <p:tags r:id="rId7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矩形 38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18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20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22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24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26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28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30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32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34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36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38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40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42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44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46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48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50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52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54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56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58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60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62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64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66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68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70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72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74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76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78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80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82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84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86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88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90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92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94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96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239" name="图片 119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241" name="图片 120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243" name="图片 121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245" name="图片 122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247" name="图片 123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249" name="图片 124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49698" name="圆角矩形 125"/>
          <p:cNvSpPr/>
          <p:nvPr>
            <p:custDataLst>
              <p:tags r:id="rId54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任意多边形: 形状 23"/>
          <p:cNvSpPr/>
          <p:nvPr>
            <p:custDataLst>
              <p:tags r:id="rId55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45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任意多边形: 形状 25"/>
          <p:cNvSpPr/>
          <p:nvPr>
            <p:custDataLst>
              <p:tags r:id="rId56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任意多边形: 形状 26"/>
          <p:cNvSpPr/>
          <p:nvPr>
            <p:custDataLst>
              <p:tags r:id="rId57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任意多边形: 形状 27"/>
          <p:cNvSpPr/>
          <p:nvPr>
            <p:custDataLst>
              <p:tags r:id="rId58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任意多边形: 形状 28"/>
          <p:cNvSpPr/>
          <p:nvPr>
            <p:custDataLst>
              <p:tags r:id="rId59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任意多边形: 形状 29"/>
          <p:cNvSpPr/>
          <p:nvPr>
            <p:custDataLst>
              <p:tags r:id="rId60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任意多边形: 形状 30"/>
          <p:cNvSpPr/>
          <p:nvPr>
            <p:custDataLst>
              <p:tags r:id="rId61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任意多边形: 形状 31"/>
          <p:cNvSpPr/>
          <p:nvPr>
            <p:custDataLst>
              <p:tags r:id="rId62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任意多边形: 形状 32"/>
          <p:cNvSpPr/>
          <p:nvPr>
            <p:custDataLst>
              <p:tags r:id="rId63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任意多边形: 形状 33"/>
          <p:cNvSpPr/>
          <p:nvPr>
            <p:custDataLst>
              <p:tags r:id="rId64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任意多边形: 形状 34"/>
          <p:cNvSpPr/>
          <p:nvPr>
            <p:custDataLst>
              <p:tags r:id="rId65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任意多边形: 形状 35"/>
          <p:cNvSpPr/>
          <p:nvPr>
            <p:custDataLst>
              <p:tags r:id="rId66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任意多边形: 形状 36"/>
          <p:cNvSpPr/>
          <p:nvPr>
            <p:custDataLst>
              <p:tags r:id="rId67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任意多边形: 形状 37"/>
          <p:cNvSpPr/>
          <p:nvPr>
            <p:custDataLst>
              <p:tags r:id="rId68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同侧圆角矩形 7"/>
          <p:cNvSpPr/>
          <p:nvPr>
            <p:custDataLst>
              <p:tags r:id="rId69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730" name="矩形 6"/>
          <p:cNvSpPr/>
          <p:nvPr>
            <p:custDataLst>
              <p:tags r:id="rId70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标题"/>
          <p:cNvSpPr txBox="1">
            <a:spLocks noGrp="1"/>
          </p:cNvSpPr>
          <p:nvPr>
            <p:ph type="title" idx="1"/>
            <p:custDataLst>
              <p:tags r:id="rId71"/>
            </p:custDataLst>
          </p:nvPr>
        </p:nvSpPr>
        <p:spPr>
          <a:xfrm>
            <a:off x="798830" y="781685"/>
            <a:ext cx="4346575" cy="5384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734" name="日期占位符 2"/>
          <p:cNvSpPr>
            <a:spLocks noGrp="1"/>
          </p:cNvSpPr>
          <p:nvPr>
            <p:ph type="dt" sz="half" idx="10"/>
            <p:custDataLst>
              <p:tags r:id="rId7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36" name="页脚占位符 3"/>
          <p:cNvSpPr>
            <a:spLocks noGrp="1"/>
          </p:cNvSpPr>
          <p:nvPr>
            <p:ph type="ftr" sz="quarter" idx="11"/>
            <p:custDataLst>
              <p:tags r:id="rId7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38" name="灯片编号占位符 4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740" name="矩形 54"/>
          <p:cNvSpPr/>
          <p:nvPr>
            <p:custDataLst>
              <p:tags r:id="rId1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同侧圆角矩形 53"/>
          <p:cNvSpPr/>
          <p:nvPr>
            <p:custDataLst>
              <p:tags r:id="rId2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744" name="任意多边形: 形状 37"/>
          <p:cNvSpPr/>
          <p:nvPr>
            <p:custDataLst>
              <p:tags r:id="rId3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任意多边形: 形状 36"/>
          <p:cNvSpPr/>
          <p:nvPr>
            <p:custDataLst>
              <p:tags r:id="rId4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任意多边形: 形状 35"/>
          <p:cNvSpPr/>
          <p:nvPr>
            <p:custDataLst>
              <p:tags r:id="rId5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任意多边形: 形状 34"/>
          <p:cNvSpPr/>
          <p:nvPr>
            <p:custDataLst>
              <p:tags r:id="rId6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任意多边形: 形状 33"/>
          <p:cNvSpPr/>
          <p:nvPr>
            <p:custDataLst>
              <p:tags r:id="rId7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任意多边形: 形状 32"/>
          <p:cNvSpPr/>
          <p:nvPr>
            <p:custDataLst>
              <p:tags r:id="rId8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任意多边形: 形状 31"/>
          <p:cNvSpPr/>
          <p:nvPr>
            <p:custDataLst>
              <p:tags r:id="rId9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任意多边形: 形状 30"/>
          <p:cNvSpPr/>
          <p:nvPr>
            <p:custDataLst>
              <p:tags r:id="rId10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任意多边形: 形状 29"/>
          <p:cNvSpPr/>
          <p:nvPr>
            <p:custDataLst>
              <p:tags r:id="rId11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2" name="任意多边形: 形状 28"/>
          <p:cNvSpPr/>
          <p:nvPr>
            <p:custDataLst>
              <p:tags r:id="rId12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4" name="任意多边形: 形状 27"/>
          <p:cNvSpPr/>
          <p:nvPr>
            <p:custDataLst>
              <p:tags r:id="rId13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6" name="任意多边形: 形状 26"/>
          <p:cNvSpPr/>
          <p:nvPr>
            <p:custDataLst>
              <p:tags r:id="rId14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8" name="任意多边形: 形状 25"/>
          <p:cNvSpPr/>
          <p:nvPr>
            <p:custDataLst>
              <p:tags r:id="rId15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0" name="任意多边形: 形状 23"/>
          <p:cNvSpPr/>
          <p:nvPr>
            <p:custDataLst>
              <p:tags r:id="rId16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2" name="圆角矩形 129"/>
          <p:cNvSpPr/>
          <p:nvPr>
            <p:custDataLst>
              <p:tags r:id="rId17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51" name="图片 85" descr="资源 7@4x-8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pic>
        <p:nvPicPr>
          <p:cNvPr id="2097253" name="图片 84" descr="资源 6@4x-8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255" name="图片 83" descr="资源 5@4x-8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257" name="图片 82" descr="资源 4@4x-8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259" name="图片 81" descr="资源 3@4x-8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261" name="图片 80" descr="资源 2@4x-8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sp>
        <p:nvSpPr>
          <p:cNvPr id="1049774" name="任意多边形: 形状 41"/>
          <p:cNvSpPr/>
          <p:nvPr>
            <p:custDataLst>
              <p:tags r:id="rId30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76" name="任意多边形: 形状 40"/>
          <p:cNvSpPr/>
          <p:nvPr>
            <p:custDataLst>
              <p:tags r:id="rId31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78" name="任意多边形: 形状 39"/>
          <p:cNvSpPr/>
          <p:nvPr>
            <p:custDataLst>
              <p:tags r:id="rId32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80" name="任意多边形: 形状 38"/>
          <p:cNvSpPr/>
          <p:nvPr>
            <p:custDataLst>
              <p:tags r:id="rId33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82" name="任意多边形: 形状 37"/>
          <p:cNvSpPr/>
          <p:nvPr>
            <p:custDataLst>
              <p:tags r:id="rId34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84" name="任意多边形: 形状 36"/>
          <p:cNvSpPr/>
          <p:nvPr>
            <p:custDataLst>
              <p:tags r:id="rId35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86" name="任意多边形: 形状 35"/>
          <p:cNvSpPr/>
          <p:nvPr>
            <p:custDataLst>
              <p:tags r:id="rId36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88" name="任意多边形: 形状 34"/>
          <p:cNvSpPr/>
          <p:nvPr>
            <p:custDataLst>
              <p:tags r:id="rId37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90" name="任意多边形: 形状 33"/>
          <p:cNvSpPr/>
          <p:nvPr>
            <p:custDataLst>
              <p:tags r:id="rId38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92" name="任意多边形: 形状 32"/>
          <p:cNvSpPr/>
          <p:nvPr>
            <p:custDataLst>
              <p:tags r:id="rId39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94" name="任意多边形: 形状 31"/>
          <p:cNvSpPr/>
          <p:nvPr>
            <p:custDataLst>
              <p:tags r:id="rId40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96" name="任意多边形: 形状 30"/>
          <p:cNvSpPr/>
          <p:nvPr>
            <p:custDataLst>
              <p:tags r:id="rId41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98" name="任意多边形: 形状 29"/>
          <p:cNvSpPr/>
          <p:nvPr>
            <p:custDataLst>
              <p:tags r:id="rId42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00" name="任意多边形: 形状 28"/>
          <p:cNvSpPr/>
          <p:nvPr>
            <p:custDataLst>
              <p:tags r:id="rId43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02" name="任意多边形: 形状 27"/>
          <p:cNvSpPr/>
          <p:nvPr>
            <p:custDataLst>
              <p:tags r:id="rId44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04" name="任意多边形: 形状 26"/>
          <p:cNvSpPr/>
          <p:nvPr>
            <p:custDataLst>
              <p:tags r:id="rId45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06" name="任意多边形: 形状 25"/>
          <p:cNvSpPr/>
          <p:nvPr>
            <p:custDataLst>
              <p:tags r:id="rId46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08" name="任意多边形: 形状 24"/>
          <p:cNvSpPr/>
          <p:nvPr>
            <p:custDataLst>
              <p:tags r:id="rId47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10" name="任意多边形: 形状 23"/>
          <p:cNvSpPr/>
          <p:nvPr>
            <p:custDataLst>
              <p:tags r:id="rId48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12" name="任意多边形: 形状 22"/>
          <p:cNvSpPr/>
          <p:nvPr>
            <p:custDataLst>
              <p:tags r:id="rId49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14" name="任意多边形: 形状 21"/>
          <p:cNvSpPr/>
          <p:nvPr>
            <p:custDataLst>
              <p:tags r:id="rId50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16" name="任意多边形: 形状 20"/>
          <p:cNvSpPr/>
          <p:nvPr>
            <p:custDataLst>
              <p:tags r:id="rId51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18" name="任意多边形: 形状 19"/>
          <p:cNvSpPr/>
          <p:nvPr>
            <p:custDataLst>
              <p:tags r:id="rId52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20" name="任意多边形: 形状 18"/>
          <p:cNvSpPr/>
          <p:nvPr>
            <p:custDataLst>
              <p:tags r:id="rId53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22" name="任意多边形: 形状 17"/>
          <p:cNvSpPr/>
          <p:nvPr>
            <p:custDataLst>
              <p:tags r:id="rId54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24" name="任意多边形: 形状 16"/>
          <p:cNvSpPr/>
          <p:nvPr>
            <p:custDataLst>
              <p:tags r:id="rId55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26" name="任意多边形: 形状 15"/>
          <p:cNvSpPr/>
          <p:nvPr>
            <p:custDataLst>
              <p:tags r:id="rId56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28" name="任意多边形: 形状 14"/>
          <p:cNvSpPr/>
          <p:nvPr>
            <p:custDataLst>
              <p:tags r:id="rId57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30" name="任意多边形: 形状 13"/>
          <p:cNvSpPr/>
          <p:nvPr>
            <p:custDataLst>
              <p:tags r:id="rId58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32" name="任意多边形: 形状 12"/>
          <p:cNvSpPr/>
          <p:nvPr>
            <p:custDataLst>
              <p:tags r:id="rId59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34" name="任意多边形: 形状 11"/>
          <p:cNvSpPr/>
          <p:nvPr>
            <p:custDataLst>
              <p:tags r:id="rId60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36" name="任意多边形: 形状 10"/>
          <p:cNvSpPr/>
          <p:nvPr>
            <p:custDataLst>
              <p:tags r:id="rId61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38" name="任意多边形: 形状 9"/>
          <p:cNvSpPr/>
          <p:nvPr>
            <p:custDataLst>
              <p:tags r:id="rId62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40" name="任意多边形: 形状 8"/>
          <p:cNvSpPr/>
          <p:nvPr>
            <p:custDataLst>
              <p:tags r:id="rId63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42" name="任意多边形: 形状 7"/>
          <p:cNvSpPr/>
          <p:nvPr>
            <p:custDataLst>
              <p:tags r:id="rId64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44" name="任意多边形: 形状 6"/>
          <p:cNvSpPr/>
          <p:nvPr>
            <p:custDataLst>
              <p:tags r:id="rId65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46" name="任意多边形: 形状 5"/>
          <p:cNvSpPr/>
          <p:nvPr>
            <p:custDataLst>
              <p:tags r:id="rId66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48" name="任意多边形: 形状 4"/>
          <p:cNvSpPr/>
          <p:nvPr>
            <p:custDataLst>
              <p:tags r:id="rId67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50" name="任意多边形: 形状 3"/>
          <p:cNvSpPr/>
          <p:nvPr>
            <p:custDataLst>
              <p:tags r:id="rId68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52" name="任意多边形: 形状 2"/>
          <p:cNvSpPr/>
          <p:nvPr>
            <p:custDataLst>
              <p:tags r:id="rId69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54" name="矩形 13"/>
          <p:cNvSpPr/>
          <p:nvPr>
            <p:custDataLst>
              <p:tags r:id="rId70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56" name="日期占位符 1"/>
          <p:cNvSpPr>
            <a:spLocks noGrp="1"/>
          </p:cNvSpPr>
          <p:nvPr>
            <p:ph type="dt" sz="half" idx="10"/>
            <p:custDataLst>
              <p:tags r:id="rId7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8" name="页脚占位符 2"/>
          <p:cNvSpPr>
            <a:spLocks noGrp="1"/>
          </p:cNvSpPr>
          <p:nvPr>
            <p:ph type="ftr" sz="quarter" idx="11"/>
            <p:custDataLst>
              <p:tags r:id="rId7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860" name="灯片编号占位符 3"/>
          <p:cNvSpPr>
            <a:spLocks noGrp="1"/>
          </p:cNvSpPr>
          <p:nvPr>
            <p:ph type="sldNum" sz="quarter" idx="12"/>
            <p:custDataLst>
              <p:tags r:id="rId7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862" name="矩形 13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64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66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68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70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72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74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76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78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80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82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84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86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88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90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92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94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96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98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00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02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04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06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08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10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12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14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16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18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20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22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36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38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40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42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263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265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267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269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271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273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49944" name="圆角矩形 129"/>
          <p:cNvSpPr/>
          <p:nvPr>
            <p:custDataLst>
              <p:tags r:id="rId54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任意多边形: 形状 23"/>
          <p:cNvSpPr/>
          <p:nvPr>
            <p:custDataLst>
              <p:tags r:id="rId55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任意多边形: 形状 25"/>
          <p:cNvSpPr/>
          <p:nvPr>
            <p:custDataLst>
              <p:tags r:id="rId56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任意多边形: 形状 26"/>
          <p:cNvSpPr/>
          <p:nvPr>
            <p:custDataLst>
              <p:tags r:id="rId57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任意多边形: 形状 27"/>
          <p:cNvSpPr/>
          <p:nvPr>
            <p:custDataLst>
              <p:tags r:id="rId58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任意多边形: 形状 28"/>
          <p:cNvSpPr/>
          <p:nvPr>
            <p:custDataLst>
              <p:tags r:id="rId59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任意多边形: 形状 29"/>
          <p:cNvSpPr/>
          <p:nvPr>
            <p:custDataLst>
              <p:tags r:id="rId60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任意多边形: 形状 30"/>
          <p:cNvSpPr/>
          <p:nvPr>
            <p:custDataLst>
              <p:tags r:id="rId61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任意多边形: 形状 31"/>
          <p:cNvSpPr/>
          <p:nvPr>
            <p:custDataLst>
              <p:tags r:id="rId62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任意多边形: 形状 32"/>
          <p:cNvSpPr/>
          <p:nvPr>
            <p:custDataLst>
              <p:tags r:id="rId63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任意多边形: 形状 33"/>
          <p:cNvSpPr/>
          <p:nvPr>
            <p:custDataLst>
              <p:tags r:id="rId64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任意多边形: 形状 34"/>
          <p:cNvSpPr/>
          <p:nvPr>
            <p:custDataLst>
              <p:tags r:id="rId65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任意多边形: 形状 35"/>
          <p:cNvSpPr/>
          <p:nvPr>
            <p:custDataLst>
              <p:tags r:id="rId66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任意多边形: 形状 36"/>
          <p:cNvSpPr/>
          <p:nvPr>
            <p:custDataLst>
              <p:tags r:id="rId67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任意多边形: 形状 37"/>
          <p:cNvSpPr/>
          <p:nvPr>
            <p:custDataLst>
              <p:tags r:id="rId68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同侧圆角矩形 53"/>
          <p:cNvSpPr/>
          <p:nvPr>
            <p:custDataLst>
              <p:tags r:id="rId69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976" name="矩形 54"/>
          <p:cNvSpPr/>
          <p:nvPr>
            <p:custDataLst>
              <p:tags r:id="rId70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标题"/>
          <p:cNvSpPr txBox="1">
            <a:spLocks noGrp="1"/>
          </p:cNvSpPr>
          <p:nvPr>
            <p:ph type="title" idx="2"/>
            <p:custDataLst>
              <p:tags r:id="rId71"/>
            </p:custDataLst>
          </p:nvPr>
        </p:nvSpPr>
        <p:spPr>
          <a:xfrm>
            <a:off x="798830" y="781685"/>
            <a:ext cx="4346575" cy="5384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980" name="正文"/>
          <p:cNvSpPr txBox="1">
            <a:spLocks noGrp="1"/>
          </p:cNvSpPr>
          <p:nvPr>
            <p:ph idx="1"/>
            <p:custDataLst>
              <p:tags r:id="rId72"/>
            </p:custDataLst>
          </p:nvPr>
        </p:nvSpPr>
        <p:spPr>
          <a:xfrm>
            <a:off x="880745" y="1706880"/>
            <a:ext cx="10355580" cy="45618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982" name="日期占位符 3"/>
          <p:cNvSpPr>
            <a:spLocks noGrp="1"/>
          </p:cNvSpPr>
          <p:nvPr>
            <p:ph type="dt" sz="half" idx="10"/>
            <p:custDataLst>
              <p:tags r:id="rId7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984" name="页脚占位符 4"/>
          <p:cNvSpPr>
            <a:spLocks noGrp="1"/>
          </p:cNvSpPr>
          <p:nvPr>
            <p:ph type="ftr" sz="quarter" idx="11"/>
            <p:custDataLst>
              <p:tags r:id="rId7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986" name="灯片编号占位符 5"/>
          <p:cNvSpPr>
            <a:spLocks noGrp="1"/>
          </p:cNvSpPr>
          <p:nvPr>
            <p:ph type="sldNum" sz="quarter" idx="12"/>
            <p:custDataLst>
              <p:tags r:id="rId7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988" name="矩形 13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90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92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94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96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98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00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02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04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06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08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10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12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14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16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18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20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22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24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26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28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30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32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34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36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38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40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42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44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46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48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50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52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54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56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58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60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62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64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66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68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275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277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279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281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283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285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50070" name="圆角矩形 129"/>
          <p:cNvSpPr/>
          <p:nvPr>
            <p:custDataLst>
              <p:tags r:id="rId54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72" name="任意多边形: 形状 23"/>
          <p:cNvSpPr/>
          <p:nvPr>
            <p:custDataLst>
              <p:tags r:id="rId55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74" name="任意多边形: 形状 25"/>
          <p:cNvSpPr/>
          <p:nvPr>
            <p:custDataLst>
              <p:tags r:id="rId56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76" name="任意多边形: 形状 26"/>
          <p:cNvSpPr/>
          <p:nvPr>
            <p:custDataLst>
              <p:tags r:id="rId57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78" name="任意多边形: 形状 27"/>
          <p:cNvSpPr/>
          <p:nvPr>
            <p:custDataLst>
              <p:tags r:id="rId58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80" name="任意多边形: 形状 28"/>
          <p:cNvSpPr/>
          <p:nvPr>
            <p:custDataLst>
              <p:tags r:id="rId59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82" name="任意多边形: 形状 29"/>
          <p:cNvSpPr/>
          <p:nvPr>
            <p:custDataLst>
              <p:tags r:id="rId60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84" name="任意多边形: 形状 30"/>
          <p:cNvSpPr/>
          <p:nvPr>
            <p:custDataLst>
              <p:tags r:id="rId61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86" name="任意多边形: 形状 31"/>
          <p:cNvSpPr/>
          <p:nvPr>
            <p:custDataLst>
              <p:tags r:id="rId62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88" name="任意多边形: 形状 32"/>
          <p:cNvSpPr/>
          <p:nvPr>
            <p:custDataLst>
              <p:tags r:id="rId63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90" name="任意多边形: 形状 33"/>
          <p:cNvSpPr/>
          <p:nvPr>
            <p:custDataLst>
              <p:tags r:id="rId64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92" name="任意多边形: 形状 34"/>
          <p:cNvSpPr/>
          <p:nvPr>
            <p:custDataLst>
              <p:tags r:id="rId65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94" name="任意多边形: 形状 35"/>
          <p:cNvSpPr/>
          <p:nvPr>
            <p:custDataLst>
              <p:tags r:id="rId66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96" name="任意多边形: 形状 36"/>
          <p:cNvSpPr/>
          <p:nvPr>
            <p:custDataLst>
              <p:tags r:id="rId67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98" name="任意多边形: 形状 37"/>
          <p:cNvSpPr/>
          <p:nvPr>
            <p:custDataLst>
              <p:tags r:id="rId68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100" name="同侧圆角矩形 53"/>
          <p:cNvSpPr/>
          <p:nvPr>
            <p:custDataLst>
              <p:tags r:id="rId69"/>
            </p:custDataLst>
          </p:nvPr>
        </p:nvSpPr>
        <p:spPr>
          <a:xfrm rot="5400000">
            <a:off x="2347595" y="-1043305"/>
            <a:ext cx="79883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102" name="矩形 54"/>
          <p:cNvSpPr/>
          <p:nvPr>
            <p:custDataLst>
              <p:tags r:id="rId70"/>
            </p:custDataLst>
          </p:nvPr>
        </p:nvSpPr>
        <p:spPr>
          <a:xfrm>
            <a:off x="548640" y="755015"/>
            <a:ext cx="100330" cy="7994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104" name="标题"/>
          <p:cNvSpPr txBox="1">
            <a:spLocks noGrp="1"/>
          </p:cNvSpPr>
          <p:nvPr>
            <p:ph type="title" idx="2"/>
            <p:custDataLst>
              <p:tags r:id="rId71"/>
            </p:custDataLst>
          </p:nvPr>
        </p:nvSpPr>
        <p:spPr>
          <a:xfrm>
            <a:off x="798830" y="781685"/>
            <a:ext cx="10589895" cy="5384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50106" name="副标题"/>
          <p:cNvSpPr txBox="1">
            <a:spLocks noGrp="1"/>
          </p:cNvSpPr>
          <p:nvPr>
            <p:ph type="body" idx="1" hasCustomPrompt="1"/>
            <p:custDataLst>
              <p:tags r:id="rId72"/>
            </p:custDataLst>
          </p:nvPr>
        </p:nvSpPr>
        <p:spPr>
          <a:xfrm>
            <a:off x="803910" y="1216660"/>
            <a:ext cx="10779125" cy="3035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300" b="0" i="0" u="none" strike="noStrike" kern="1200" cap="none" spc="300" normalizeH="0" baseline="0" noProof="1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50108" name="日期占位符 2"/>
          <p:cNvSpPr>
            <a:spLocks noGrp="1"/>
          </p:cNvSpPr>
          <p:nvPr>
            <p:ph type="dt" sz="half" idx="10"/>
            <p:custDataLst>
              <p:tags r:id="rId7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110" name="页脚占位符 3"/>
          <p:cNvSpPr>
            <a:spLocks noGrp="1"/>
          </p:cNvSpPr>
          <p:nvPr>
            <p:ph type="ftr" sz="quarter" idx="11"/>
            <p:custDataLst>
              <p:tags r:id="rId7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50112" name="灯片编号占位符 4"/>
          <p:cNvSpPr>
            <a:spLocks noGrp="1"/>
          </p:cNvSpPr>
          <p:nvPr>
            <p:ph type="sldNum" sz="quarter" idx="12"/>
            <p:custDataLst>
              <p:tags r:id="rId7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50114" name="矩形 12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16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18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20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22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24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26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28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30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32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34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36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38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40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42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44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46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48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50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52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54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56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58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60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62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64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66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68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70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72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74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76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78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80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82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84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86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88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90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92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94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287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289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291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293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295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297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50196" name="圆角矩形 129"/>
          <p:cNvSpPr/>
          <p:nvPr>
            <p:custDataLst>
              <p:tags r:id="rId54"/>
            </p:custDataLst>
          </p:nvPr>
        </p:nvSpPr>
        <p:spPr>
          <a:xfrm>
            <a:off x="1286510" y="683895"/>
            <a:ext cx="9855200" cy="5456555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99" name="图片 86" descr="资源 8@4x-8"/>
          <p:cNvPicPr>
            <a:picLocks noChangeAspect="1"/>
          </p:cNvPicPr>
          <p:nvPr>
            <p:custDataLst>
              <p:tags r:id="rId56"/>
            </p:custDataLst>
          </p:nvPr>
        </p:nvPicPr>
        <p:blipFill>
          <a:blip r:embed="rId55"/>
          <a:stretch>
            <a:fillRect/>
          </a:stretch>
        </p:blipFill>
        <p:spPr>
          <a:xfrm>
            <a:off x="7521575" y="3815080"/>
            <a:ext cx="4138930" cy="2839720"/>
          </a:xfrm>
          <a:prstGeom prst="rect">
            <a:avLst/>
          </a:prstGeom>
        </p:spPr>
      </p:pic>
      <p:sp>
        <p:nvSpPr>
          <p:cNvPr id="1050198" name="任意多边形: 形状 2"/>
          <p:cNvSpPr/>
          <p:nvPr>
            <p:custDataLst>
              <p:tags r:id="rId57"/>
            </p:custDataLst>
          </p:nvPr>
        </p:nvSpPr>
        <p:spPr>
          <a:xfrm>
            <a:off x="1170305" y="3911600"/>
            <a:ext cx="297180" cy="1772285"/>
          </a:xfrm>
          <a:custGeom>
            <a:gdLst>
              <a:gd name="connsiteX0" fmla="*/ 262384 w 297351"/>
              <a:gd name="connsiteY0" fmla="*/ 1764995 h 1772035"/>
              <a:gd name="connsiteX1" fmla="*/ 189689 w 297351"/>
              <a:gd name="connsiteY1" fmla="*/ 1771339 h 1772035"/>
              <a:gd name="connsiteX2" fmla="*/ 148140 w 297351"/>
              <a:gd name="connsiteY2" fmla="*/ 1736259 h 1772035"/>
              <a:gd name="connsiteX3" fmla="*/ 148 w 297351"/>
              <a:gd name="connsiteY3" fmla="*/ 47839 h 1772035"/>
              <a:gd name="connsiteX4" fmla="*/ 34973 w 297351"/>
              <a:gd name="connsiteY4" fmla="*/ 5909 h 1772035"/>
              <a:gd name="connsiteX5" fmla="*/ 107669 w 297351"/>
              <a:gd name="connsiteY5" fmla="*/ -434 h 1772035"/>
              <a:gd name="connsiteX6" fmla="*/ 149218 w 297351"/>
              <a:gd name="connsiteY6" fmla="*/ 34708 h 1772035"/>
              <a:gd name="connsiteX7" fmla="*/ 297209 w 297351"/>
              <a:gd name="connsiteY7" fmla="*/ 1723192 h 1772035"/>
              <a:gd name="connsiteX8" fmla="*/ 262384 w 297351"/>
              <a:gd name="connsiteY8" fmla="*/ 1764995 h 17720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7351" h="1772034">
                <a:moveTo>
                  <a:pt x="262384" y="1764995"/>
                </a:moveTo>
                <a:lnTo>
                  <a:pt x="189689" y="1771339"/>
                </a:lnTo>
                <a:cubicBezTo>
                  <a:pt x="168540" y="1773095"/>
                  <a:pt x="149954" y="1757402"/>
                  <a:pt x="148140" y="1736259"/>
                </a:cubicBezTo>
                <a:lnTo>
                  <a:pt x="148" y="47839"/>
                </a:lnTo>
                <a:cubicBezTo>
                  <a:pt x="-1691" y="26683"/>
                  <a:pt x="13837" y="7983"/>
                  <a:pt x="34973" y="5909"/>
                </a:cubicBezTo>
                <a:lnTo>
                  <a:pt x="107669" y="-434"/>
                </a:lnTo>
                <a:cubicBezTo>
                  <a:pt x="128830" y="-2153"/>
                  <a:pt x="147404" y="13553"/>
                  <a:pt x="149218" y="34708"/>
                </a:cubicBezTo>
                <a:lnTo>
                  <a:pt x="297209" y="1723192"/>
                </a:lnTo>
                <a:cubicBezTo>
                  <a:pt x="299011" y="1744316"/>
                  <a:pt x="283482" y="1762952"/>
                  <a:pt x="262384" y="1764995"/>
                </a:cubicBezTo>
                <a:close/>
              </a:path>
            </a:pathLst>
          </a:custGeom>
          <a:solidFill>
            <a:schemeClr val="accent2">
              <a:lumMod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00" name="任意多边形: 形状 3"/>
          <p:cNvSpPr/>
          <p:nvPr>
            <p:custDataLst>
              <p:tags r:id="rId58"/>
            </p:custDataLst>
          </p:nvPr>
        </p:nvSpPr>
        <p:spPr>
          <a:xfrm>
            <a:off x="1137920" y="3677285"/>
            <a:ext cx="215900" cy="560070"/>
          </a:xfrm>
          <a:custGeom>
            <a:gdLst>
              <a:gd name="connsiteX0" fmla="*/ 171892 w 215798"/>
              <a:gd name="connsiteY0" fmla="*/ 550010 h 560112"/>
              <a:gd name="connsiteX1" fmla="*/ 91839 w 215798"/>
              <a:gd name="connsiteY1" fmla="*/ 557115 h 560112"/>
              <a:gd name="connsiteX2" fmla="*/ 45088 w 215798"/>
              <a:gd name="connsiteY2" fmla="*/ 543603 h 560112"/>
              <a:gd name="connsiteX3" fmla="*/ 113 w 215798"/>
              <a:gd name="connsiteY3" fmla="*/ 30423 h 560112"/>
              <a:gd name="connsiteX4" fmla="*/ 43756 w 215798"/>
              <a:gd name="connsiteY4" fmla="*/ 8792 h 560112"/>
              <a:gd name="connsiteX5" fmla="*/ 123873 w 215798"/>
              <a:gd name="connsiteY5" fmla="*/ 1687 h 560112"/>
              <a:gd name="connsiteX6" fmla="*/ 170624 w 215798"/>
              <a:gd name="connsiteY6" fmla="*/ 15199 h 560112"/>
              <a:gd name="connsiteX7" fmla="*/ 215598 w 215798"/>
              <a:gd name="connsiteY7" fmla="*/ 528443 h 560112"/>
              <a:gd name="connsiteX8" fmla="*/ 171892 w 215798"/>
              <a:gd name="connsiteY8" fmla="*/ 550010 h 5601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798" h="560112">
                <a:moveTo>
                  <a:pt x="171892" y="550010"/>
                </a:moveTo>
                <a:lnTo>
                  <a:pt x="91839" y="557115"/>
                </a:lnTo>
                <a:cubicBezTo>
                  <a:pt x="66973" y="559335"/>
                  <a:pt x="46991" y="565234"/>
                  <a:pt x="45088" y="543603"/>
                </a:cubicBezTo>
                <a:lnTo>
                  <a:pt x="113" y="30423"/>
                </a:lnTo>
                <a:cubicBezTo>
                  <a:pt x="-1726" y="9426"/>
                  <a:pt x="19144" y="11012"/>
                  <a:pt x="43756" y="8792"/>
                </a:cubicBezTo>
                <a:lnTo>
                  <a:pt x="123873" y="1687"/>
                </a:lnTo>
                <a:cubicBezTo>
                  <a:pt x="148739" y="-533"/>
                  <a:pt x="169038" y="-5798"/>
                  <a:pt x="170624" y="15199"/>
                </a:cubicBezTo>
                <a:lnTo>
                  <a:pt x="215598" y="528443"/>
                </a:lnTo>
                <a:cubicBezTo>
                  <a:pt x="217438" y="549693"/>
                  <a:pt x="206908" y="546902"/>
                  <a:pt x="171892" y="550010"/>
                </a:cubicBez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02" name="任意多边形: 形状 4"/>
          <p:cNvSpPr/>
          <p:nvPr>
            <p:custDataLst>
              <p:tags r:id="rId59"/>
            </p:custDataLst>
          </p:nvPr>
        </p:nvSpPr>
        <p:spPr>
          <a:xfrm>
            <a:off x="1318260" y="3942080"/>
            <a:ext cx="89535" cy="483870"/>
          </a:xfrm>
          <a:custGeom>
            <a:gdLst>
              <a:gd name="connsiteX0" fmla="*/ 89378 w 89378"/>
              <a:gd name="connsiteY0" fmla="*/ 479624 h 483810"/>
              <a:gd name="connsiteX1" fmla="*/ 42374 w 89378"/>
              <a:gd name="connsiteY1" fmla="*/ 483811 h 483810"/>
              <a:gd name="connsiteX2" fmla="*/ 0 w 89378"/>
              <a:gd name="connsiteY2" fmla="*/ 0 h 483810"/>
              <a:gd name="connsiteX3" fmla="*/ 53729 w 89378"/>
              <a:gd name="connsiteY3" fmla="*/ 72315 h 483810"/>
              <a:gd name="connsiteX4" fmla="*/ 89378 w 89378"/>
              <a:gd name="connsiteY4" fmla="*/ 479624 h 483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9378" h="483810">
                <a:moveTo>
                  <a:pt x="89378" y="479624"/>
                </a:moveTo>
                <a:lnTo>
                  <a:pt x="42374" y="483811"/>
                </a:lnTo>
                <a:lnTo>
                  <a:pt x="0" y="0"/>
                </a:lnTo>
                <a:lnTo>
                  <a:pt x="53729" y="72315"/>
                </a:lnTo>
                <a:lnTo>
                  <a:pt x="89378" y="479624"/>
                </a:ln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04" name="任意多边形: 形状 5"/>
          <p:cNvSpPr/>
          <p:nvPr>
            <p:custDataLst>
              <p:tags r:id="rId60"/>
            </p:custDataLst>
          </p:nvPr>
        </p:nvSpPr>
        <p:spPr>
          <a:xfrm>
            <a:off x="1155700" y="3655060"/>
            <a:ext cx="130810" cy="38100"/>
          </a:xfrm>
          <a:custGeom>
            <a:gdLst>
              <a:gd name="connsiteX0" fmla="*/ 130610 w 130610"/>
              <a:gd name="connsiteY0" fmla="*/ 26706 h 38123"/>
              <a:gd name="connsiteX1" fmla="*/ 2347 w 130610"/>
              <a:gd name="connsiteY1" fmla="*/ 38124 h 38123"/>
              <a:gd name="connsiteX2" fmla="*/ 0 w 130610"/>
              <a:gd name="connsiteY2" fmla="*/ 11418 h 38123"/>
              <a:gd name="connsiteX3" fmla="*/ 128263 w 130610"/>
              <a:gd name="connsiteY3" fmla="*/ 0 h 38123"/>
              <a:gd name="connsiteX4" fmla="*/ 130610 w 130610"/>
              <a:gd name="connsiteY4" fmla="*/ 26706 h 381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0610" h="38123">
                <a:moveTo>
                  <a:pt x="130610" y="26706"/>
                </a:moveTo>
                <a:lnTo>
                  <a:pt x="2347" y="38124"/>
                </a:lnTo>
                <a:lnTo>
                  <a:pt x="0" y="11418"/>
                </a:lnTo>
                <a:lnTo>
                  <a:pt x="128263" y="0"/>
                </a:lnTo>
                <a:lnTo>
                  <a:pt x="130610" y="26706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06" name="任意多边形: 形状 6"/>
          <p:cNvSpPr/>
          <p:nvPr>
            <p:custDataLst>
              <p:tags r:id="rId61"/>
            </p:custDataLst>
          </p:nvPr>
        </p:nvSpPr>
        <p:spPr>
          <a:xfrm>
            <a:off x="1662430" y="3982720"/>
            <a:ext cx="285115" cy="1772920"/>
          </a:xfrm>
          <a:custGeom>
            <a:gdLst>
              <a:gd name="connsiteX0" fmla="*/ 107968 w 285331"/>
              <a:gd name="connsiteY0" fmla="*/ 1772078 h 1772748"/>
              <a:gd name="connsiteX1" fmla="*/ 35209 w 285331"/>
              <a:gd name="connsiteY1" fmla="*/ 1766179 h 1772748"/>
              <a:gd name="connsiteX2" fmla="*/ 130 w 285331"/>
              <a:gd name="connsiteY2" fmla="*/ 1724503 h 1772748"/>
              <a:gd name="connsiteX3" fmla="*/ 136069 w 285331"/>
              <a:gd name="connsiteY3" fmla="*/ 34940 h 1772748"/>
              <a:gd name="connsiteX4" fmla="*/ 177365 w 285331"/>
              <a:gd name="connsiteY4" fmla="*/ -456 h 1772748"/>
              <a:gd name="connsiteX5" fmla="*/ 250123 w 285331"/>
              <a:gd name="connsiteY5" fmla="*/ 5507 h 1772748"/>
              <a:gd name="connsiteX6" fmla="*/ 285202 w 285331"/>
              <a:gd name="connsiteY6" fmla="*/ 47119 h 1772748"/>
              <a:gd name="connsiteX7" fmla="*/ 149263 w 285331"/>
              <a:gd name="connsiteY7" fmla="*/ 1736682 h 1772748"/>
              <a:gd name="connsiteX8" fmla="*/ 107968 w 285331"/>
              <a:gd name="connsiteY8" fmla="*/ 1772078 h 1772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5331" h="1772746">
                <a:moveTo>
                  <a:pt x="107968" y="1772078"/>
                </a:moveTo>
                <a:lnTo>
                  <a:pt x="35209" y="1766179"/>
                </a:lnTo>
                <a:cubicBezTo>
                  <a:pt x="14060" y="1764263"/>
                  <a:pt x="-1595" y="1745665"/>
                  <a:pt x="130" y="1724503"/>
                </a:cubicBezTo>
                <a:lnTo>
                  <a:pt x="136069" y="34940"/>
                </a:lnTo>
                <a:cubicBezTo>
                  <a:pt x="137757" y="13791"/>
                  <a:pt x="156209" y="-2022"/>
                  <a:pt x="177365" y="-456"/>
                </a:cubicBezTo>
                <a:lnTo>
                  <a:pt x="250123" y="5507"/>
                </a:lnTo>
                <a:cubicBezTo>
                  <a:pt x="271260" y="7391"/>
                  <a:pt x="286921" y="25971"/>
                  <a:pt x="285202" y="47119"/>
                </a:cubicBezTo>
                <a:lnTo>
                  <a:pt x="149263" y="1736682"/>
                </a:lnTo>
                <a:cubicBezTo>
                  <a:pt x="147576" y="1757831"/>
                  <a:pt x="129123" y="1773645"/>
                  <a:pt x="107968" y="1772078"/>
                </a:cubicBezTo>
                <a:close/>
              </a:path>
            </a:pathLst>
          </a:custGeom>
          <a:solidFill>
            <a:schemeClr val="accent6">
              <a:lumMod val="50000"/>
              <a:lumOff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08" name="任意多边形: 形状 7"/>
          <p:cNvSpPr/>
          <p:nvPr>
            <p:custDataLst>
              <p:tags r:id="rId62"/>
            </p:custDataLst>
          </p:nvPr>
        </p:nvSpPr>
        <p:spPr>
          <a:xfrm>
            <a:off x="1743075" y="4207510"/>
            <a:ext cx="215900" cy="59690"/>
          </a:xfrm>
          <a:custGeom>
            <a:gdLst>
              <a:gd name="connsiteX0" fmla="*/ 200818 w 216027"/>
              <a:gd name="connsiteY0" fmla="*/ 59039 h 59642"/>
              <a:gd name="connsiteX1" fmla="*/ 11658 w 216027"/>
              <a:gd name="connsiteY1" fmla="*/ 43562 h 59642"/>
              <a:gd name="connsiteX2" fmla="*/ 43 w 216027"/>
              <a:gd name="connsiteY2" fmla="*/ 29885 h 59642"/>
              <a:gd name="connsiteX3" fmla="*/ 50 w 216027"/>
              <a:gd name="connsiteY3" fmla="*/ 29796 h 59642"/>
              <a:gd name="connsiteX4" fmla="*/ 1572 w 216027"/>
              <a:gd name="connsiteY4" fmla="*/ 11147 h 59642"/>
              <a:gd name="connsiteX5" fmla="*/ 15198 w 216027"/>
              <a:gd name="connsiteY5" fmla="*/ -525 h 59642"/>
              <a:gd name="connsiteX6" fmla="*/ 15210 w 216027"/>
              <a:gd name="connsiteY6" fmla="*/ -525 h 59642"/>
              <a:gd name="connsiteX7" fmla="*/ 204370 w 216027"/>
              <a:gd name="connsiteY7" fmla="*/ 15143 h 59642"/>
              <a:gd name="connsiteX8" fmla="*/ 215985 w 216027"/>
              <a:gd name="connsiteY8" fmla="*/ 28820 h 59642"/>
              <a:gd name="connsiteX9" fmla="*/ 215979 w 216027"/>
              <a:gd name="connsiteY9" fmla="*/ 28908 h 59642"/>
              <a:gd name="connsiteX10" fmla="*/ 214456 w 216027"/>
              <a:gd name="connsiteY10" fmla="*/ 47494 h 59642"/>
              <a:gd name="connsiteX11" fmla="*/ 200818 w 216027"/>
              <a:gd name="connsiteY11" fmla="*/ 59039 h 596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16027" h="59642">
                <a:moveTo>
                  <a:pt x="200818" y="59039"/>
                </a:moveTo>
                <a:lnTo>
                  <a:pt x="11658" y="43562"/>
                </a:lnTo>
                <a:cubicBezTo>
                  <a:pt x="4674" y="42991"/>
                  <a:pt x="-528" y="36869"/>
                  <a:pt x="43" y="29885"/>
                </a:cubicBezTo>
                <a:cubicBezTo>
                  <a:pt x="43" y="29860"/>
                  <a:pt x="50" y="29828"/>
                  <a:pt x="50" y="29796"/>
                </a:cubicBezTo>
                <a:lnTo>
                  <a:pt x="1572" y="11147"/>
                </a:lnTo>
                <a:cubicBezTo>
                  <a:pt x="2111" y="4163"/>
                  <a:pt x="8213" y="-1064"/>
                  <a:pt x="15198" y="-525"/>
                </a:cubicBezTo>
                <a:cubicBezTo>
                  <a:pt x="15204" y="-525"/>
                  <a:pt x="15204" y="-525"/>
                  <a:pt x="15210" y="-525"/>
                </a:cubicBezTo>
                <a:lnTo>
                  <a:pt x="204370" y="15143"/>
                </a:lnTo>
                <a:cubicBezTo>
                  <a:pt x="211354" y="15714"/>
                  <a:pt x="216556" y="21835"/>
                  <a:pt x="215985" y="28820"/>
                </a:cubicBezTo>
                <a:cubicBezTo>
                  <a:pt x="215985" y="28845"/>
                  <a:pt x="215979" y="28877"/>
                  <a:pt x="215979" y="28908"/>
                </a:cubicBezTo>
                <a:lnTo>
                  <a:pt x="214456" y="47494"/>
                </a:lnTo>
                <a:cubicBezTo>
                  <a:pt x="213853" y="54434"/>
                  <a:pt x="207764" y="59585"/>
                  <a:pt x="200818" y="59039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10" name="任意多边形: 形状 8"/>
          <p:cNvSpPr/>
          <p:nvPr>
            <p:custDataLst>
              <p:tags r:id="rId63"/>
            </p:custDataLst>
          </p:nvPr>
        </p:nvSpPr>
        <p:spPr>
          <a:xfrm>
            <a:off x="1763395" y="3582670"/>
            <a:ext cx="215265" cy="1122045"/>
          </a:xfrm>
          <a:custGeom>
            <a:gdLst>
              <a:gd name="connsiteX0" fmla="*/ 166007 w 215548"/>
              <a:gd name="connsiteY0" fmla="*/ 679385 h 1122272"/>
              <a:gd name="connsiteX1" fmla="*/ 130420 w 215548"/>
              <a:gd name="connsiteY1" fmla="*/ 1121710 h 1122272"/>
              <a:gd name="connsiteX2" fmla="*/ 167910 w 215548"/>
              <a:gd name="connsiteY2" fmla="*/ 1084284 h 1122272"/>
              <a:gd name="connsiteX3" fmla="*/ 202862 w 215548"/>
              <a:gd name="connsiteY3" fmla="*/ 649762 h 1122272"/>
              <a:gd name="connsiteX4" fmla="*/ 215549 w 215548"/>
              <a:gd name="connsiteY4" fmla="*/ 494095 h 1122272"/>
              <a:gd name="connsiteX5" fmla="*/ 189858 w 215548"/>
              <a:gd name="connsiteY5" fmla="*/ 430661 h 1122272"/>
              <a:gd name="connsiteX6" fmla="*/ 186940 w 215548"/>
              <a:gd name="connsiteY6" fmla="*/ 7366 h 1122272"/>
              <a:gd name="connsiteX7" fmla="*/ 88808 w 215548"/>
              <a:gd name="connsiteY7" fmla="*/ -563 h 1122272"/>
              <a:gd name="connsiteX8" fmla="*/ 0 w 215548"/>
              <a:gd name="connsiteY8" fmla="*/ 624895 h 1122272"/>
              <a:gd name="connsiteX9" fmla="*/ 163026 w 215548"/>
              <a:gd name="connsiteY9" fmla="*/ 638217 h 1122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5548" h="1122272">
                <a:moveTo>
                  <a:pt x="166007" y="679385"/>
                </a:moveTo>
                <a:lnTo>
                  <a:pt x="130420" y="1121710"/>
                </a:lnTo>
                <a:cubicBezTo>
                  <a:pt x="130420" y="1121710"/>
                  <a:pt x="165499" y="1114098"/>
                  <a:pt x="167910" y="1084284"/>
                </a:cubicBezTo>
                <a:cubicBezTo>
                  <a:pt x="170320" y="1054470"/>
                  <a:pt x="202862" y="649762"/>
                  <a:pt x="202862" y="649762"/>
                </a:cubicBezTo>
                <a:lnTo>
                  <a:pt x="215549" y="494095"/>
                </a:lnTo>
                <a:lnTo>
                  <a:pt x="189858" y="430661"/>
                </a:lnTo>
                <a:lnTo>
                  <a:pt x="186940" y="7366"/>
                </a:lnTo>
                <a:lnTo>
                  <a:pt x="88808" y="-563"/>
                </a:lnTo>
                <a:cubicBezTo>
                  <a:pt x="88808" y="-563"/>
                  <a:pt x="16557" y="420765"/>
                  <a:pt x="0" y="624895"/>
                </a:cubicBezTo>
                <a:lnTo>
                  <a:pt x="163026" y="638217"/>
                </a:ln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12" name="任意多边形: 形状 9"/>
          <p:cNvSpPr/>
          <p:nvPr>
            <p:custDataLst>
              <p:tags r:id="rId64"/>
            </p:custDataLst>
          </p:nvPr>
        </p:nvSpPr>
        <p:spPr>
          <a:xfrm>
            <a:off x="1800860" y="4255770"/>
            <a:ext cx="60960" cy="598805"/>
          </a:xfrm>
          <a:custGeom>
            <a:gdLst>
              <a:gd name="connsiteX0" fmla="*/ 12877 w 60960"/>
              <a:gd name="connsiteY0" fmla="*/ 599006 h 599006"/>
              <a:gd name="connsiteX1" fmla="*/ 0 w 60960"/>
              <a:gd name="connsiteY1" fmla="*/ 597992 h 599006"/>
              <a:gd name="connsiteX2" fmla="*/ 48146 w 60960"/>
              <a:gd name="connsiteY2" fmla="*/ 0 h 599006"/>
              <a:gd name="connsiteX3" fmla="*/ 60960 w 60960"/>
              <a:gd name="connsiteY3" fmla="*/ 1078 h 599006"/>
              <a:gd name="connsiteX4" fmla="*/ 12877 w 60960"/>
              <a:gd name="connsiteY4" fmla="*/ 599006 h 5990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60" h="599006">
                <a:moveTo>
                  <a:pt x="12877" y="599006"/>
                </a:moveTo>
                <a:lnTo>
                  <a:pt x="0" y="597992"/>
                </a:lnTo>
                <a:lnTo>
                  <a:pt x="48146" y="0"/>
                </a:lnTo>
                <a:lnTo>
                  <a:pt x="60960" y="1078"/>
                </a:lnTo>
                <a:lnTo>
                  <a:pt x="12877" y="599006"/>
                </a:ln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14" name="任意多边形: 形状 10"/>
          <p:cNvSpPr/>
          <p:nvPr>
            <p:custDataLst>
              <p:tags r:id="rId65"/>
            </p:custDataLst>
          </p:nvPr>
        </p:nvSpPr>
        <p:spPr>
          <a:xfrm>
            <a:off x="1892300" y="4122420"/>
            <a:ext cx="342265" cy="1654175"/>
          </a:xfrm>
          <a:custGeom>
            <a:gdLst>
              <a:gd name="connsiteX0" fmla="*/ 82927 w 341962"/>
              <a:gd name="connsiteY0" fmla="*/ 1653177 h 1654158"/>
              <a:gd name="connsiteX1" fmla="*/ 51210 w 341962"/>
              <a:gd name="connsiteY1" fmla="*/ 1649181 h 1654158"/>
              <a:gd name="connsiteX2" fmla="*/ 463 w 341962"/>
              <a:gd name="connsiteY2" fmla="*/ 1583082 h 1654158"/>
              <a:gd name="connsiteX3" fmla="*/ 193049 w 341962"/>
              <a:gd name="connsiteY3" fmla="*/ 24257 h 1654158"/>
              <a:gd name="connsiteX4" fmla="*/ 341865 w 341962"/>
              <a:gd name="connsiteY4" fmla="*/ 40116 h 1654158"/>
              <a:gd name="connsiteX5" fmla="*/ 148455 w 341962"/>
              <a:gd name="connsiteY5" fmla="*/ 1601732 h 1654158"/>
              <a:gd name="connsiteX6" fmla="*/ 82927 w 341962"/>
              <a:gd name="connsiteY6" fmla="*/ 1653177 h 1654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962" h="1654158">
                <a:moveTo>
                  <a:pt x="82927" y="1653177"/>
                </a:moveTo>
                <a:lnTo>
                  <a:pt x="51210" y="1649181"/>
                </a:lnTo>
                <a:cubicBezTo>
                  <a:pt x="19056" y="1644746"/>
                  <a:pt x="-3558" y="1615288"/>
                  <a:pt x="463" y="1583082"/>
                </a:cubicBezTo>
                <a:lnTo>
                  <a:pt x="193049" y="24257"/>
                </a:lnTo>
                <a:cubicBezTo>
                  <a:pt x="198758" y="-21922"/>
                  <a:pt x="346305" y="3958"/>
                  <a:pt x="341865" y="40116"/>
                </a:cubicBezTo>
                <a:lnTo>
                  <a:pt x="148455" y="1601732"/>
                </a:lnTo>
                <a:cubicBezTo>
                  <a:pt x="144522" y="1634007"/>
                  <a:pt x="115215" y="1657015"/>
                  <a:pt x="82927" y="1653177"/>
                </a:cubicBez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16" name="任意多边形: 形状 11"/>
          <p:cNvSpPr/>
          <p:nvPr>
            <p:custDataLst>
              <p:tags r:id="rId66"/>
            </p:custDataLst>
          </p:nvPr>
        </p:nvSpPr>
        <p:spPr>
          <a:xfrm>
            <a:off x="2084070" y="3951605"/>
            <a:ext cx="149225" cy="229235"/>
          </a:xfrm>
          <a:custGeom>
            <a:gdLst>
              <a:gd name="connsiteX0" fmla="*/ 112278 w 149302"/>
              <a:gd name="connsiteY0" fmla="*/ 2727 h 229530"/>
              <a:gd name="connsiteX1" fmla="*/ 86905 w 149302"/>
              <a:gd name="connsiteY1" fmla="*/ -508 h 229530"/>
              <a:gd name="connsiteX2" fmla="*/ 0 w 149302"/>
              <a:gd name="connsiteY2" fmla="*/ 200007 h 229530"/>
              <a:gd name="connsiteX3" fmla="*/ 0 w 149302"/>
              <a:gd name="connsiteY3" fmla="*/ 202417 h 229530"/>
              <a:gd name="connsiteX4" fmla="*/ 71998 w 149302"/>
              <a:gd name="connsiteY4" fmla="*/ 228806 h 229530"/>
              <a:gd name="connsiteX5" fmla="*/ 147104 w 149302"/>
              <a:gd name="connsiteY5" fmla="*/ 220686 h 229530"/>
              <a:gd name="connsiteX6" fmla="*/ 148753 w 149302"/>
              <a:gd name="connsiteY6" fmla="*/ 219989 h 229530"/>
              <a:gd name="connsiteX7" fmla="*/ 148753 w 149302"/>
              <a:gd name="connsiteY7" fmla="*/ 218720 h 229530"/>
              <a:gd name="connsiteX8" fmla="*/ 112278 w 149302"/>
              <a:gd name="connsiteY8" fmla="*/ 2727 h 2295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9302" h="229529">
                <a:moveTo>
                  <a:pt x="112278" y="2727"/>
                </a:moveTo>
                <a:lnTo>
                  <a:pt x="86905" y="-508"/>
                </a:lnTo>
                <a:cubicBezTo>
                  <a:pt x="58106" y="-4123"/>
                  <a:pt x="3553" y="170764"/>
                  <a:pt x="0" y="200007"/>
                </a:cubicBezTo>
                <a:lnTo>
                  <a:pt x="0" y="202417"/>
                </a:lnTo>
                <a:cubicBezTo>
                  <a:pt x="34826" y="194171"/>
                  <a:pt x="29434" y="223922"/>
                  <a:pt x="71998" y="228806"/>
                </a:cubicBezTo>
                <a:cubicBezTo>
                  <a:pt x="93439" y="231280"/>
                  <a:pt x="118432" y="204194"/>
                  <a:pt x="147104" y="220686"/>
                </a:cubicBezTo>
                <a:cubicBezTo>
                  <a:pt x="147611" y="220686"/>
                  <a:pt x="148182" y="220179"/>
                  <a:pt x="148753" y="219989"/>
                </a:cubicBezTo>
                <a:lnTo>
                  <a:pt x="148753" y="218720"/>
                </a:lnTo>
                <a:cubicBezTo>
                  <a:pt x="151988" y="189604"/>
                  <a:pt x="141077" y="6343"/>
                  <a:pt x="112278" y="272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18" name="任意多边形: 形状 12"/>
          <p:cNvSpPr/>
          <p:nvPr>
            <p:custDataLst>
              <p:tags r:id="rId67"/>
            </p:custDataLst>
          </p:nvPr>
        </p:nvSpPr>
        <p:spPr>
          <a:xfrm>
            <a:off x="2156460" y="3856355"/>
            <a:ext cx="52070" cy="120015"/>
          </a:xfrm>
          <a:custGeom>
            <a:gdLst>
              <a:gd name="connsiteX0" fmla="*/ 17 w 52285"/>
              <a:gd name="connsiteY0" fmla="*/ 105055 h 120301"/>
              <a:gd name="connsiteX1" fmla="*/ 39599 w 52285"/>
              <a:gd name="connsiteY1" fmla="*/ -563 h 120301"/>
              <a:gd name="connsiteX2" fmla="*/ 52286 w 52285"/>
              <a:gd name="connsiteY2" fmla="*/ 111588 h 120301"/>
              <a:gd name="connsiteX3" fmla="*/ 23170 w 52285"/>
              <a:gd name="connsiteY3" fmla="*/ 119073 h 120301"/>
              <a:gd name="connsiteX4" fmla="*/ 17 w 52285"/>
              <a:gd name="connsiteY4" fmla="*/ 105055 h 1203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283" h="120299">
                <a:moveTo>
                  <a:pt x="17" y="105055"/>
                </a:moveTo>
                <a:lnTo>
                  <a:pt x="39599" y="-563"/>
                </a:lnTo>
                <a:lnTo>
                  <a:pt x="52286" y="111588"/>
                </a:lnTo>
                <a:cubicBezTo>
                  <a:pt x="52286" y="111588"/>
                  <a:pt x="50700" y="122499"/>
                  <a:pt x="23170" y="119073"/>
                </a:cubicBezTo>
                <a:cubicBezTo>
                  <a:pt x="-1442" y="115965"/>
                  <a:pt x="17" y="105055"/>
                  <a:pt x="17" y="105055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20" name="任意多边形: 形状 13"/>
          <p:cNvSpPr/>
          <p:nvPr>
            <p:custDataLst>
              <p:tags r:id="rId68"/>
            </p:custDataLst>
          </p:nvPr>
        </p:nvSpPr>
        <p:spPr>
          <a:xfrm>
            <a:off x="1489075" y="3846830"/>
            <a:ext cx="167640" cy="1663065"/>
          </a:xfrm>
          <a:custGeom>
            <a:gdLst>
              <a:gd name="connsiteX0" fmla="*/ 90208 w 167470"/>
              <a:gd name="connsiteY0" fmla="*/ 1662205 h 1662768"/>
              <a:gd name="connsiteX1" fmla="*/ 58047 w 167470"/>
              <a:gd name="connsiteY1" fmla="*/ 1661824 h 1662768"/>
              <a:gd name="connsiteX2" fmla="*/ 5 w 167470"/>
              <a:gd name="connsiteY2" fmla="*/ 1601942 h 1662768"/>
              <a:gd name="connsiteX3" fmla="*/ 17829 w 167470"/>
              <a:gd name="connsiteY3" fmla="*/ 31192 h 1662768"/>
              <a:gd name="connsiteX4" fmla="*/ 167470 w 167470"/>
              <a:gd name="connsiteY4" fmla="*/ 30050 h 1662768"/>
              <a:gd name="connsiteX5" fmla="*/ 149582 w 167470"/>
              <a:gd name="connsiteY5" fmla="*/ 1603655 h 1662768"/>
              <a:gd name="connsiteX6" fmla="*/ 90208 w 167470"/>
              <a:gd name="connsiteY6" fmla="*/ 1662205 h 16627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7470" h="1662768">
                <a:moveTo>
                  <a:pt x="90208" y="1662205"/>
                </a:moveTo>
                <a:lnTo>
                  <a:pt x="58047" y="1661824"/>
                </a:lnTo>
                <a:cubicBezTo>
                  <a:pt x="25537" y="1661196"/>
                  <a:pt x="-382" y="1634459"/>
                  <a:pt x="5" y="1601942"/>
                </a:cubicBezTo>
                <a:lnTo>
                  <a:pt x="17829" y="31192"/>
                </a:lnTo>
                <a:cubicBezTo>
                  <a:pt x="18337" y="-15369"/>
                  <a:pt x="167914" y="-6361"/>
                  <a:pt x="167470" y="30050"/>
                </a:cubicBezTo>
                <a:lnTo>
                  <a:pt x="149582" y="1603655"/>
                </a:lnTo>
                <a:cubicBezTo>
                  <a:pt x="149271" y="1636184"/>
                  <a:pt x="122737" y="1662344"/>
                  <a:pt x="90208" y="166220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22" name="任意多边形: 形状 14"/>
          <p:cNvSpPr/>
          <p:nvPr>
            <p:custDataLst>
              <p:tags r:id="rId69"/>
            </p:custDataLst>
          </p:nvPr>
        </p:nvSpPr>
        <p:spPr>
          <a:xfrm>
            <a:off x="1506855" y="3674110"/>
            <a:ext cx="149860" cy="229870"/>
          </a:xfrm>
          <a:custGeom>
            <a:gdLst>
              <a:gd name="connsiteX0" fmla="*/ 89823 w 149769"/>
              <a:gd name="connsiteY0" fmla="*/ -562 h 229821"/>
              <a:gd name="connsiteX1" fmla="*/ 64005 w 149769"/>
              <a:gd name="connsiteY1" fmla="*/ -562 h 229821"/>
              <a:gd name="connsiteX2" fmla="*/ 0 w 149769"/>
              <a:gd name="connsiteY2" fmla="*/ 208770 h 229821"/>
              <a:gd name="connsiteX3" fmla="*/ 0 w 149769"/>
              <a:gd name="connsiteY3" fmla="*/ 211180 h 229821"/>
              <a:gd name="connsiteX4" fmla="*/ 74472 w 149769"/>
              <a:gd name="connsiteY4" fmla="*/ 229259 h 229821"/>
              <a:gd name="connsiteX5" fmla="*/ 148182 w 149769"/>
              <a:gd name="connsiteY5" fmla="*/ 212702 h 229821"/>
              <a:gd name="connsiteX6" fmla="*/ 149768 w 149769"/>
              <a:gd name="connsiteY6" fmla="*/ 211814 h 229821"/>
              <a:gd name="connsiteX7" fmla="*/ 149768 w 149769"/>
              <a:gd name="connsiteY7" fmla="*/ 210546 h 229821"/>
              <a:gd name="connsiteX8" fmla="*/ 89823 w 149769"/>
              <a:gd name="connsiteY8" fmla="*/ -562 h 2298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9769" h="229821">
                <a:moveTo>
                  <a:pt x="89823" y="-562"/>
                </a:moveTo>
                <a:lnTo>
                  <a:pt x="64005" y="-562"/>
                </a:lnTo>
                <a:cubicBezTo>
                  <a:pt x="34952" y="-943"/>
                  <a:pt x="571" y="179273"/>
                  <a:pt x="0" y="208770"/>
                </a:cubicBezTo>
                <a:lnTo>
                  <a:pt x="0" y="211180"/>
                </a:lnTo>
                <a:cubicBezTo>
                  <a:pt x="33684" y="199064"/>
                  <a:pt x="31717" y="229259"/>
                  <a:pt x="74472" y="229259"/>
                </a:cubicBezTo>
                <a:cubicBezTo>
                  <a:pt x="96103" y="229259"/>
                  <a:pt x="117924" y="199572"/>
                  <a:pt x="148182" y="212702"/>
                </a:cubicBezTo>
                <a:cubicBezTo>
                  <a:pt x="148753" y="212702"/>
                  <a:pt x="149260" y="212068"/>
                  <a:pt x="149768" y="211814"/>
                </a:cubicBezTo>
                <a:lnTo>
                  <a:pt x="149768" y="210546"/>
                </a:lnTo>
                <a:cubicBezTo>
                  <a:pt x="150085" y="180985"/>
                  <a:pt x="118749" y="-182"/>
                  <a:pt x="89823" y="-562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24" name="任意多边形: 形状 15"/>
          <p:cNvSpPr/>
          <p:nvPr>
            <p:custDataLst>
              <p:tags r:id="rId70"/>
            </p:custDataLst>
          </p:nvPr>
        </p:nvSpPr>
        <p:spPr>
          <a:xfrm>
            <a:off x="1557655" y="3576320"/>
            <a:ext cx="52705" cy="120650"/>
          </a:xfrm>
          <a:custGeom>
            <a:gdLst>
              <a:gd name="connsiteX0" fmla="*/ 0 w 52967"/>
              <a:gd name="connsiteY0" fmla="*/ 108797 h 120721"/>
              <a:gd name="connsiteX1" fmla="*/ 27594 w 52967"/>
              <a:gd name="connsiteY1" fmla="*/ -563 h 120721"/>
              <a:gd name="connsiteX2" fmla="*/ 52968 w 52967"/>
              <a:gd name="connsiteY2" fmla="*/ 109432 h 120721"/>
              <a:gd name="connsiteX3" fmla="*/ 24866 w 52967"/>
              <a:gd name="connsiteY3" fmla="*/ 120152 h 120721"/>
              <a:gd name="connsiteX4" fmla="*/ 0 w 52967"/>
              <a:gd name="connsiteY4" fmla="*/ 108797 h 120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967" h="120721">
                <a:moveTo>
                  <a:pt x="0" y="108797"/>
                </a:moveTo>
                <a:lnTo>
                  <a:pt x="27594" y="-563"/>
                </a:lnTo>
                <a:lnTo>
                  <a:pt x="52968" y="109432"/>
                </a:lnTo>
                <a:cubicBezTo>
                  <a:pt x="52968" y="109432"/>
                  <a:pt x="52587" y="120469"/>
                  <a:pt x="24866" y="120152"/>
                </a:cubicBezTo>
                <a:cubicBezTo>
                  <a:pt x="-190" y="119961"/>
                  <a:pt x="0" y="108797"/>
                  <a:pt x="0" y="108797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26" name="任意多边形: 形状 16"/>
          <p:cNvSpPr/>
          <p:nvPr>
            <p:custDataLst>
              <p:tags r:id="rId71"/>
            </p:custDataLst>
          </p:nvPr>
        </p:nvSpPr>
        <p:spPr>
          <a:xfrm>
            <a:off x="885825" y="3815080"/>
            <a:ext cx="118745" cy="142240"/>
          </a:xfrm>
          <a:custGeom>
            <a:gdLst>
              <a:gd name="connsiteX0" fmla="*/ 118989 w 118988"/>
              <a:gd name="connsiteY0" fmla="*/ 128993 h 141925"/>
              <a:gd name="connsiteX1" fmla="*/ 108522 w 118988"/>
              <a:gd name="connsiteY1" fmla="*/ 33842 h 141925"/>
              <a:gd name="connsiteX2" fmla="*/ 66148 w 118988"/>
              <a:gd name="connsiteY2" fmla="*/ -349 h 141925"/>
              <a:gd name="connsiteX3" fmla="*/ 34114 w 118988"/>
              <a:gd name="connsiteY3" fmla="*/ 3204 h 141925"/>
              <a:gd name="connsiteX4" fmla="*/ 240 w 118988"/>
              <a:gd name="connsiteY4" fmla="*/ 45958 h 141925"/>
              <a:gd name="connsiteX5" fmla="*/ 10453 w 118988"/>
              <a:gd name="connsiteY5" fmla="*/ 141363 h 141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8988" h="141925">
                <a:moveTo>
                  <a:pt x="118989" y="128993"/>
                </a:moveTo>
                <a:lnTo>
                  <a:pt x="108522" y="33842"/>
                </a:lnTo>
                <a:cubicBezTo>
                  <a:pt x="106226" y="12719"/>
                  <a:pt x="87278" y="-2569"/>
                  <a:pt x="66148" y="-349"/>
                </a:cubicBezTo>
                <a:lnTo>
                  <a:pt x="34114" y="3204"/>
                </a:lnTo>
                <a:cubicBezTo>
                  <a:pt x="13010" y="5754"/>
                  <a:pt x="-2107" y="24828"/>
                  <a:pt x="240" y="45958"/>
                </a:cubicBezTo>
                <a:lnTo>
                  <a:pt x="10453" y="141363"/>
                </a:ln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28" name="任意多边形: 形状 17"/>
          <p:cNvSpPr/>
          <p:nvPr>
            <p:custDataLst>
              <p:tags r:id="rId72"/>
            </p:custDataLst>
          </p:nvPr>
        </p:nvSpPr>
        <p:spPr>
          <a:xfrm>
            <a:off x="876300" y="3917315"/>
            <a:ext cx="334645" cy="1770380"/>
          </a:xfrm>
          <a:custGeom>
            <a:gdLst>
              <a:gd name="connsiteX0" fmla="*/ 300346 w 334459"/>
              <a:gd name="connsiteY0" fmla="*/ 1761275 h 1770108"/>
              <a:gd name="connsiteX1" fmla="*/ 227841 w 334459"/>
              <a:gd name="connsiteY1" fmla="*/ 1769331 h 1770108"/>
              <a:gd name="connsiteX2" fmla="*/ 185531 w 334459"/>
              <a:gd name="connsiteY2" fmla="*/ 1735204 h 1770108"/>
              <a:gd name="connsiteX3" fmla="*/ 240 w 334459"/>
              <a:gd name="connsiteY3" fmla="*/ 50399 h 1770108"/>
              <a:gd name="connsiteX4" fmla="*/ 34114 w 334459"/>
              <a:gd name="connsiteY4" fmla="*/ 7708 h 1770108"/>
              <a:gd name="connsiteX5" fmla="*/ 106619 w 334459"/>
              <a:gd name="connsiteY5" fmla="*/ -348 h 1770108"/>
              <a:gd name="connsiteX6" fmla="*/ 148930 w 334459"/>
              <a:gd name="connsiteY6" fmla="*/ 33779 h 1770108"/>
              <a:gd name="connsiteX7" fmla="*/ 334220 w 334459"/>
              <a:gd name="connsiteY7" fmla="*/ 1718584 h 1770108"/>
              <a:gd name="connsiteX8" fmla="*/ 300346 w 334459"/>
              <a:gd name="connsiteY8" fmla="*/ 1761275 h 17701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34459" h="1770108">
                <a:moveTo>
                  <a:pt x="300346" y="1761275"/>
                </a:moveTo>
                <a:lnTo>
                  <a:pt x="227841" y="1769331"/>
                </a:lnTo>
                <a:cubicBezTo>
                  <a:pt x="206743" y="1771552"/>
                  <a:pt x="187827" y="1756295"/>
                  <a:pt x="185531" y="1735204"/>
                </a:cubicBezTo>
                <a:lnTo>
                  <a:pt x="240" y="50399"/>
                </a:lnTo>
                <a:cubicBezTo>
                  <a:pt x="-2107" y="29282"/>
                  <a:pt x="13016" y="10226"/>
                  <a:pt x="34114" y="7708"/>
                </a:cubicBezTo>
                <a:lnTo>
                  <a:pt x="106619" y="-348"/>
                </a:lnTo>
                <a:cubicBezTo>
                  <a:pt x="127717" y="-2569"/>
                  <a:pt x="146633" y="12687"/>
                  <a:pt x="148930" y="33779"/>
                </a:cubicBezTo>
                <a:lnTo>
                  <a:pt x="334220" y="1718584"/>
                </a:lnTo>
                <a:cubicBezTo>
                  <a:pt x="336567" y="1739701"/>
                  <a:pt x="321444" y="1758757"/>
                  <a:pt x="300346" y="1761275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30" name="任意多边形: 形状 18"/>
          <p:cNvSpPr/>
          <p:nvPr>
            <p:custDataLst>
              <p:tags r:id="rId73"/>
            </p:custDataLst>
          </p:nvPr>
        </p:nvSpPr>
        <p:spPr>
          <a:xfrm>
            <a:off x="889000" y="3905250"/>
            <a:ext cx="121920" cy="80645"/>
          </a:xfrm>
          <a:custGeom>
            <a:gdLst>
              <a:gd name="connsiteX0" fmla="*/ 113321 w 121849"/>
              <a:gd name="connsiteY0" fmla="*/ -140 h 80561"/>
              <a:gd name="connsiteX1" fmla="*/ 109896 w 121849"/>
              <a:gd name="connsiteY1" fmla="*/ -140 h 80561"/>
              <a:gd name="connsiteX2" fmla="*/ 4341 w 121849"/>
              <a:gd name="connsiteY2" fmla="*/ 11659 h 80561"/>
              <a:gd name="connsiteX3" fmla="*/ 1106 w 121849"/>
              <a:gd name="connsiteY3" fmla="*/ 12737 h 80561"/>
              <a:gd name="connsiteX4" fmla="*/ 28 w 121849"/>
              <a:gd name="connsiteY4" fmla="*/ 15972 h 80561"/>
              <a:gd name="connsiteX5" fmla="*/ 7069 w 121849"/>
              <a:gd name="connsiteY5" fmla="*/ 76552 h 80561"/>
              <a:gd name="connsiteX6" fmla="*/ 11319 w 121849"/>
              <a:gd name="connsiteY6" fmla="*/ 79977 h 80561"/>
              <a:gd name="connsiteX7" fmla="*/ 118396 w 121849"/>
              <a:gd name="connsiteY7" fmla="*/ 67988 h 80561"/>
              <a:gd name="connsiteX8" fmla="*/ 121827 w 121849"/>
              <a:gd name="connsiteY8" fmla="*/ 63726 h 80561"/>
              <a:gd name="connsiteX9" fmla="*/ 121821 w 121849"/>
              <a:gd name="connsiteY9" fmla="*/ 63675 h 80561"/>
              <a:gd name="connsiteX10" fmla="*/ 115478 w 121849"/>
              <a:gd name="connsiteY10" fmla="*/ 3032 h 80561"/>
              <a:gd name="connsiteX11" fmla="*/ 113321 w 121849"/>
              <a:gd name="connsiteY11" fmla="*/ -140 h 805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49" h="80561">
                <a:moveTo>
                  <a:pt x="113321" y="-140"/>
                </a:moveTo>
                <a:cubicBezTo>
                  <a:pt x="112249" y="-704"/>
                  <a:pt x="110968" y="-704"/>
                  <a:pt x="109896" y="-140"/>
                </a:cubicBezTo>
                <a:cubicBezTo>
                  <a:pt x="62510" y="18446"/>
                  <a:pt x="4912" y="11722"/>
                  <a:pt x="4341" y="11659"/>
                </a:cubicBezTo>
                <a:cubicBezTo>
                  <a:pt x="3155" y="11501"/>
                  <a:pt x="1963" y="11894"/>
                  <a:pt x="1106" y="12737"/>
                </a:cubicBezTo>
                <a:cubicBezTo>
                  <a:pt x="282" y="13600"/>
                  <a:pt x="-112" y="14786"/>
                  <a:pt x="28" y="15972"/>
                </a:cubicBezTo>
                <a:lnTo>
                  <a:pt x="7069" y="76552"/>
                </a:lnTo>
                <a:cubicBezTo>
                  <a:pt x="7304" y="78671"/>
                  <a:pt x="9200" y="80199"/>
                  <a:pt x="11319" y="79977"/>
                </a:cubicBezTo>
                <a:lnTo>
                  <a:pt x="118396" y="67988"/>
                </a:lnTo>
                <a:cubicBezTo>
                  <a:pt x="120521" y="67760"/>
                  <a:pt x="122056" y="65851"/>
                  <a:pt x="121827" y="63726"/>
                </a:cubicBezTo>
                <a:cubicBezTo>
                  <a:pt x="121827" y="63707"/>
                  <a:pt x="121821" y="63694"/>
                  <a:pt x="121821" y="63675"/>
                </a:cubicBezTo>
                <a:lnTo>
                  <a:pt x="115478" y="3032"/>
                </a:lnTo>
                <a:cubicBezTo>
                  <a:pt x="115357" y="1675"/>
                  <a:pt x="114539" y="469"/>
                  <a:pt x="113321" y="-140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32" name="任意多边形: 形状 19"/>
          <p:cNvSpPr/>
          <p:nvPr>
            <p:custDataLst>
              <p:tags r:id="rId74"/>
            </p:custDataLst>
          </p:nvPr>
        </p:nvSpPr>
        <p:spPr>
          <a:xfrm>
            <a:off x="901065" y="4178300"/>
            <a:ext cx="153670" cy="60960"/>
          </a:xfrm>
          <a:custGeom>
            <a:gdLst>
              <a:gd name="connsiteX0" fmla="*/ 0 w 153383"/>
              <a:gd name="connsiteY0" fmla="*/ 15867 h 60765"/>
              <a:gd name="connsiteX1" fmla="*/ 0 w 153383"/>
              <a:gd name="connsiteY1" fmla="*/ 15867 h 60765"/>
              <a:gd name="connsiteX2" fmla="*/ 4694 w 153383"/>
              <a:gd name="connsiteY2" fmla="*/ 58494 h 60765"/>
              <a:gd name="connsiteX3" fmla="*/ 4694 w 153383"/>
              <a:gd name="connsiteY3" fmla="*/ 58494 h 60765"/>
              <a:gd name="connsiteX4" fmla="*/ 153383 w 153383"/>
              <a:gd name="connsiteY4" fmla="*/ 42128 h 60765"/>
              <a:gd name="connsiteX5" fmla="*/ 148689 w 153383"/>
              <a:gd name="connsiteY5" fmla="*/ -563 h 60765"/>
              <a:gd name="connsiteX6" fmla="*/ 0 w 153383"/>
              <a:gd name="connsiteY6" fmla="*/ 15867 h 607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3383" h="60764">
                <a:moveTo>
                  <a:pt x="0" y="15867"/>
                </a:moveTo>
                <a:lnTo>
                  <a:pt x="0" y="15867"/>
                </a:lnTo>
                <a:lnTo>
                  <a:pt x="4694" y="58494"/>
                </a:lnTo>
                <a:lnTo>
                  <a:pt x="4694" y="58494"/>
                </a:lnTo>
                <a:cubicBezTo>
                  <a:pt x="5582" y="58494"/>
                  <a:pt x="86397" y="68009"/>
                  <a:pt x="153383" y="42128"/>
                </a:cubicBezTo>
                <a:lnTo>
                  <a:pt x="148689" y="-563"/>
                </a:lnTo>
                <a:cubicBezTo>
                  <a:pt x="81703" y="25318"/>
                  <a:pt x="888" y="15994"/>
                  <a:pt x="0" y="15867"/>
                </a:cubicBezTo>
                <a:close/>
              </a:path>
            </a:pathLst>
          </a:custGeom>
          <a:solidFill>
            <a:schemeClr val="bg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34" name="任意多边形: 形状 20"/>
          <p:cNvSpPr/>
          <p:nvPr>
            <p:custDataLst>
              <p:tags r:id="rId75"/>
            </p:custDataLst>
          </p:nvPr>
        </p:nvSpPr>
        <p:spPr>
          <a:xfrm>
            <a:off x="753745" y="4586605"/>
            <a:ext cx="878840" cy="1920240"/>
          </a:xfrm>
          <a:custGeom>
            <a:gdLst>
              <a:gd name="connsiteX0" fmla="*/ 0 w 878940"/>
              <a:gd name="connsiteY0" fmla="*/ 5646 h 1920081"/>
              <a:gd name="connsiteX1" fmla="*/ 225381 w 878940"/>
              <a:gd name="connsiteY1" fmla="*/ 1920081 h 1920081"/>
              <a:gd name="connsiteX2" fmla="*/ 878941 w 878940"/>
              <a:gd name="connsiteY2" fmla="*/ 1920081 h 1920081"/>
              <a:gd name="connsiteX3" fmla="*/ 878941 w 878940"/>
              <a:gd name="connsiteY3" fmla="*/ 0 h 1920081"/>
              <a:gd name="connsiteX4" fmla="*/ 0 w 878940"/>
              <a:gd name="connsiteY4" fmla="*/ 5646 h 19200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8940" h="1920081">
                <a:moveTo>
                  <a:pt x="0" y="5646"/>
                </a:moveTo>
                <a:lnTo>
                  <a:pt x="225381" y="1920081"/>
                </a:lnTo>
                <a:lnTo>
                  <a:pt x="878941" y="1920081"/>
                </a:lnTo>
                <a:lnTo>
                  <a:pt x="878941" y="0"/>
                </a:lnTo>
                <a:lnTo>
                  <a:pt x="0" y="564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36" name="任意多边形: 形状 21"/>
          <p:cNvSpPr/>
          <p:nvPr>
            <p:custDataLst>
              <p:tags r:id="rId76"/>
            </p:custDataLst>
          </p:nvPr>
        </p:nvSpPr>
        <p:spPr>
          <a:xfrm>
            <a:off x="1435735" y="4586605"/>
            <a:ext cx="878840" cy="1920240"/>
          </a:xfrm>
          <a:custGeom>
            <a:gdLst>
              <a:gd name="connsiteX0" fmla="*/ 878877 w 878877"/>
              <a:gd name="connsiteY0" fmla="*/ 5646 h 1920081"/>
              <a:gd name="connsiteX1" fmla="*/ 653496 w 878877"/>
              <a:gd name="connsiteY1" fmla="*/ 1920081 h 1920081"/>
              <a:gd name="connsiteX2" fmla="*/ 0 w 878877"/>
              <a:gd name="connsiteY2" fmla="*/ 1920081 h 1920081"/>
              <a:gd name="connsiteX3" fmla="*/ 0 w 878877"/>
              <a:gd name="connsiteY3" fmla="*/ 0 h 1920081"/>
              <a:gd name="connsiteX4" fmla="*/ 878877 w 878877"/>
              <a:gd name="connsiteY4" fmla="*/ 5646 h 19200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8877" h="1920081">
                <a:moveTo>
                  <a:pt x="878877" y="5646"/>
                </a:moveTo>
                <a:lnTo>
                  <a:pt x="653496" y="1920081"/>
                </a:lnTo>
                <a:lnTo>
                  <a:pt x="0" y="1920081"/>
                </a:lnTo>
                <a:lnTo>
                  <a:pt x="0" y="0"/>
                </a:lnTo>
                <a:lnTo>
                  <a:pt x="878877" y="564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38" name="任意多边形: 形状 22"/>
          <p:cNvSpPr/>
          <p:nvPr>
            <p:custDataLst>
              <p:tags r:id="rId77"/>
            </p:custDataLst>
          </p:nvPr>
        </p:nvSpPr>
        <p:spPr>
          <a:xfrm>
            <a:off x="672465" y="4553585"/>
            <a:ext cx="1733550" cy="73660"/>
          </a:xfrm>
          <a:custGeom>
            <a:gdLst>
              <a:gd name="connsiteX0" fmla="*/ 1697175 w 1733839"/>
              <a:gd name="connsiteY0" fmla="*/ 73338 h 73900"/>
              <a:gd name="connsiteX1" fmla="*/ 36665 w 1733839"/>
              <a:gd name="connsiteY1" fmla="*/ 73338 h 73900"/>
              <a:gd name="connsiteX2" fmla="*/ 0 w 1733839"/>
              <a:gd name="connsiteY2" fmla="*/ 36356 h 73900"/>
              <a:gd name="connsiteX3" fmla="*/ 0 w 1733839"/>
              <a:gd name="connsiteY3" fmla="*/ 36356 h 73900"/>
              <a:gd name="connsiteX4" fmla="*/ 36665 w 1733839"/>
              <a:gd name="connsiteY4" fmla="*/ -563 h 73900"/>
              <a:gd name="connsiteX5" fmla="*/ 1697175 w 1733839"/>
              <a:gd name="connsiteY5" fmla="*/ -563 h 73900"/>
              <a:gd name="connsiteX6" fmla="*/ 1733840 w 1733839"/>
              <a:gd name="connsiteY6" fmla="*/ 36356 h 73900"/>
              <a:gd name="connsiteX7" fmla="*/ 1733840 w 1733839"/>
              <a:gd name="connsiteY7" fmla="*/ 36356 h 73900"/>
              <a:gd name="connsiteX8" fmla="*/ 1697175 w 1733839"/>
              <a:gd name="connsiteY8" fmla="*/ 73338 h 73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33839" h="73900">
                <a:moveTo>
                  <a:pt x="1697175" y="73338"/>
                </a:moveTo>
                <a:lnTo>
                  <a:pt x="36665" y="73338"/>
                </a:lnTo>
                <a:cubicBezTo>
                  <a:pt x="16347" y="73198"/>
                  <a:pt x="-38" y="56674"/>
                  <a:pt x="0" y="36356"/>
                </a:cubicBezTo>
                <a:lnTo>
                  <a:pt x="0" y="36356"/>
                </a:lnTo>
                <a:cubicBezTo>
                  <a:pt x="0" y="16063"/>
                  <a:pt x="16373" y="-423"/>
                  <a:pt x="36665" y="-563"/>
                </a:cubicBezTo>
                <a:lnTo>
                  <a:pt x="1697175" y="-563"/>
                </a:lnTo>
                <a:cubicBezTo>
                  <a:pt x="1717467" y="-423"/>
                  <a:pt x="1733840" y="16063"/>
                  <a:pt x="1733840" y="36356"/>
                </a:cubicBezTo>
                <a:lnTo>
                  <a:pt x="1733840" y="36356"/>
                </a:lnTo>
                <a:cubicBezTo>
                  <a:pt x="1733878" y="56674"/>
                  <a:pt x="1717493" y="73198"/>
                  <a:pt x="1697175" y="73338"/>
                </a:cubicBezTo>
                <a:close/>
              </a:path>
            </a:pathLst>
          </a:custGeom>
          <a:solidFill>
            <a:schemeClr val="bg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40" name="任意多边形: 形状 23"/>
          <p:cNvSpPr/>
          <p:nvPr>
            <p:custDataLst>
              <p:tags r:id="rId78"/>
            </p:custDataLst>
          </p:nvPr>
        </p:nvSpPr>
        <p:spPr>
          <a:xfrm>
            <a:off x="922655" y="6506210"/>
            <a:ext cx="1280795" cy="7366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42" name="任意多边形: 形状 24"/>
          <p:cNvSpPr/>
          <p:nvPr>
            <p:custDataLst>
              <p:tags r:id="rId79"/>
            </p:custDataLst>
          </p:nvPr>
        </p:nvSpPr>
        <p:spPr>
          <a:xfrm>
            <a:off x="758190" y="4628515"/>
            <a:ext cx="1551940" cy="1877695"/>
          </a:xfrm>
          <a:custGeom>
            <a:gdLst>
              <a:gd name="connsiteX0" fmla="*/ 1551721 w 1551720"/>
              <a:gd name="connsiteY0" fmla="*/ 0 h 1877770"/>
              <a:gd name="connsiteX1" fmla="*/ 0 w 1551720"/>
              <a:gd name="connsiteY1" fmla="*/ 0 h 1877770"/>
              <a:gd name="connsiteX2" fmla="*/ 7168 w 1551720"/>
              <a:gd name="connsiteY2" fmla="*/ 60579 h 1877770"/>
              <a:gd name="connsiteX3" fmla="*/ 191888 w 1551720"/>
              <a:gd name="connsiteY3" fmla="*/ 60579 h 1877770"/>
              <a:gd name="connsiteX4" fmla="*/ 347428 w 1551720"/>
              <a:gd name="connsiteY4" fmla="*/ 1877771 h 1877770"/>
              <a:gd name="connsiteX5" fmla="*/ 668594 w 1551720"/>
              <a:gd name="connsiteY5" fmla="*/ 1877771 h 1877770"/>
              <a:gd name="connsiteX6" fmla="*/ 594883 w 1551720"/>
              <a:gd name="connsiteY6" fmla="*/ 60579 h 1877770"/>
              <a:gd name="connsiteX7" fmla="*/ 715408 w 1551720"/>
              <a:gd name="connsiteY7" fmla="*/ 60579 h 1877770"/>
              <a:gd name="connsiteX8" fmla="*/ 739957 w 1551720"/>
              <a:gd name="connsiteY8" fmla="*/ 1877771 h 1877770"/>
              <a:gd name="connsiteX9" fmla="*/ 835742 w 1551720"/>
              <a:gd name="connsiteY9" fmla="*/ 1877771 h 1877770"/>
              <a:gd name="connsiteX10" fmla="*/ 805674 w 1551720"/>
              <a:gd name="connsiteY10" fmla="*/ 60579 h 1877770"/>
              <a:gd name="connsiteX11" fmla="*/ 1544870 w 1551720"/>
              <a:gd name="connsiteY11" fmla="*/ 60579 h 1877770"/>
              <a:gd name="connsiteX12" fmla="*/ 1551721 w 1551720"/>
              <a:gd name="connsiteY12" fmla="*/ 0 h 1877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551720" h="1877770">
                <a:moveTo>
                  <a:pt x="1551721" y="0"/>
                </a:moveTo>
                <a:lnTo>
                  <a:pt x="0" y="0"/>
                </a:lnTo>
                <a:lnTo>
                  <a:pt x="7168" y="60579"/>
                </a:lnTo>
                <a:lnTo>
                  <a:pt x="191888" y="60579"/>
                </a:lnTo>
                <a:lnTo>
                  <a:pt x="347428" y="1877771"/>
                </a:lnTo>
                <a:lnTo>
                  <a:pt x="668594" y="1877771"/>
                </a:lnTo>
                <a:lnTo>
                  <a:pt x="594883" y="60579"/>
                </a:lnTo>
                <a:lnTo>
                  <a:pt x="715408" y="60579"/>
                </a:lnTo>
                <a:lnTo>
                  <a:pt x="739957" y="1877771"/>
                </a:lnTo>
                <a:lnTo>
                  <a:pt x="835742" y="1877771"/>
                </a:lnTo>
                <a:lnTo>
                  <a:pt x="805674" y="60579"/>
                </a:lnTo>
                <a:lnTo>
                  <a:pt x="1544870" y="60579"/>
                </a:lnTo>
                <a:lnTo>
                  <a:pt x="1551721" y="0"/>
                </a:ln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44" name="任意多边形: 形状 25"/>
          <p:cNvSpPr/>
          <p:nvPr>
            <p:custDataLst>
              <p:tags r:id="rId80"/>
            </p:custDataLst>
          </p:nvPr>
        </p:nvSpPr>
        <p:spPr>
          <a:xfrm>
            <a:off x="1905" y="4933950"/>
            <a:ext cx="4225290" cy="192595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46" name="任意多边形: 形状 26"/>
          <p:cNvSpPr/>
          <p:nvPr>
            <p:custDataLst>
              <p:tags r:id="rId81"/>
            </p:custDataLst>
          </p:nvPr>
        </p:nvSpPr>
        <p:spPr>
          <a:xfrm>
            <a:off x="0" y="6280785"/>
            <a:ext cx="2772410" cy="579120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48" name="任意多边形: 形状 27"/>
          <p:cNvSpPr/>
          <p:nvPr>
            <p:custDataLst>
              <p:tags r:id="rId82"/>
            </p:custDataLst>
          </p:nvPr>
        </p:nvSpPr>
        <p:spPr>
          <a:xfrm>
            <a:off x="1270" y="4820285"/>
            <a:ext cx="944245" cy="203708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50" name="任意多边形: 形状 28"/>
          <p:cNvSpPr/>
          <p:nvPr>
            <p:custDataLst>
              <p:tags r:id="rId83"/>
            </p:custDataLst>
          </p:nvPr>
        </p:nvSpPr>
        <p:spPr>
          <a:xfrm>
            <a:off x="1905" y="4979670"/>
            <a:ext cx="833120" cy="188150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52" name="任意多边形: 形状 29"/>
          <p:cNvSpPr/>
          <p:nvPr>
            <p:custDataLst>
              <p:tags r:id="rId84"/>
            </p:custDataLst>
          </p:nvPr>
        </p:nvSpPr>
        <p:spPr>
          <a:xfrm>
            <a:off x="519430" y="5826125"/>
            <a:ext cx="966470" cy="1033780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54" name="任意多边形: 形状 30"/>
          <p:cNvSpPr/>
          <p:nvPr>
            <p:custDataLst>
              <p:tags r:id="rId85"/>
            </p:custDataLst>
          </p:nvPr>
        </p:nvSpPr>
        <p:spPr>
          <a:xfrm>
            <a:off x="756285" y="5990590"/>
            <a:ext cx="606425" cy="865505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56" name="任意多边形: 形状 31"/>
          <p:cNvSpPr/>
          <p:nvPr>
            <p:custDataLst>
              <p:tags r:id="rId86"/>
            </p:custDataLst>
          </p:nvPr>
        </p:nvSpPr>
        <p:spPr>
          <a:xfrm>
            <a:off x="9027160" y="5549900"/>
            <a:ext cx="3162935" cy="1306830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58" name="任意多边形: 形状 32"/>
          <p:cNvSpPr/>
          <p:nvPr>
            <p:custDataLst>
              <p:tags r:id="rId87"/>
            </p:custDataLst>
          </p:nvPr>
        </p:nvSpPr>
        <p:spPr>
          <a:xfrm>
            <a:off x="9921875" y="6045200"/>
            <a:ext cx="1945640" cy="81470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60" name="任意多边形: 形状 33"/>
          <p:cNvSpPr/>
          <p:nvPr>
            <p:custDataLst>
              <p:tags r:id="rId88"/>
            </p:custDataLst>
          </p:nvPr>
        </p:nvSpPr>
        <p:spPr>
          <a:xfrm>
            <a:off x="9918700" y="6045200"/>
            <a:ext cx="1949450" cy="81343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62" name="任意多边形: 形状 34"/>
          <p:cNvSpPr/>
          <p:nvPr>
            <p:custDataLst>
              <p:tags r:id="rId89"/>
            </p:custDataLst>
          </p:nvPr>
        </p:nvSpPr>
        <p:spPr>
          <a:xfrm>
            <a:off x="11066145" y="5307965"/>
            <a:ext cx="1115060" cy="154876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64" name="任意多边形: 形状 35"/>
          <p:cNvSpPr/>
          <p:nvPr>
            <p:custDataLst>
              <p:tags r:id="rId90"/>
            </p:custDataLst>
          </p:nvPr>
        </p:nvSpPr>
        <p:spPr>
          <a:xfrm>
            <a:off x="11177905" y="5448935"/>
            <a:ext cx="975360" cy="1406525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66" name="任意多边形: 形状 36"/>
          <p:cNvSpPr/>
          <p:nvPr>
            <p:custDataLst>
              <p:tags r:id="rId91"/>
            </p:custDataLst>
          </p:nvPr>
        </p:nvSpPr>
        <p:spPr>
          <a:xfrm>
            <a:off x="11538585" y="4926965"/>
            <a:ext cx="642620" cy="1930400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68" name="任意多边形: 形状 37"/>
          <p:cNvSpPr/>
          <p:nvPr>
            <p:custDataLst>
              <p:tags r:id="rId92"/>
            </p:custDataLst>
          </p:nvPr>
        </p:nvSpPr>
        <p:spPr>
          <a:xfrm>
            <a:off x="11636375" y="5067300"/>
            <a:ext cx="544830" cy="178879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70" name="副标题"/>
          <p:cNvSpPr txBox="1">
            <a:spLocks noGrp="1"/>
          </p:cNvSpPr>
          <p:nvPr>
            <p:ph type="body" idx="4" hasCustomPrompt="1"/>
            <p:custDataLst>
              <p:tags r:id="rId93"/>
            </p:custDataLst>
          </p:nvPr>
        </p:nvSpPr>
        <p:spPr>
          <a:xfrm>
            <a:off x="1788795" y="3717925"/>
            <a:ext cx="8682355" cy="62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0" cap="none" spc="0" normalizeH="0" baseline="0" noProof="1">
                <a:solidFill>
                  <a:schemeClr val="accent2"/>
                </a:solidFill>
                <a:latin typeface="+mj-ea"/>
                <a:ea typeface="+mj-ea"/>
                <a:cs typeface="黑体" panose="02010609060101010101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50272" name="标题"/>
          <p:cNvSpPr txBox="1">
            <a:spLocks noGrp="1"/>
          </p:cNvSpPr>
          <p:nvPr>
            <p:ph type="title" idx="3"/>
            <p:custDataLst>
              <p:tags r:id="rId94"/>
            </p:custDataLst>
          </p:nvPr>
        </p:nvSpPr>
        <p:spPr>
          <a:xfrm>
            <a:off x="1287145" y="1979295"/>
            <a:ext cx="9854565" cy="15227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50274" name="圆角矩形 99"/>
          <p:cNvSpPr/>
          <p:nvPr>
            <p:custDataLst>
              <p:tags r:id="rId95"/>
            </p:custDataLst>
          </p:nvPr>
        </p:nvSpPr>
        <p:spPr>
          <a:xfrm>
            <a:off x="4751070" y="4490720"/>
            <a:ext cx="2757805" cy="521970"/>
          </a:xfrm>
          <a:prstGeom prst="roundRect">
            <a:avLst>
              <a:gd name="adj" fmla="val 50000"/>
            </a:avLst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76" name="署名"/>
          <p:cNvSpPr txBox="1">
            <a:spLocks noGrp="1"/>
          </p:cNvSpPr>
          <p:nvPr>
            <p:ph type="body" idx="1" hasCustomPrompt="1"/>
            <p:custDataLst>
              <p:tags r:id="rId96"/>
            </p:custDataLst>
          </p:nvPr>
        </p:nvSpPr>
        <p:spPr>
          <a:xfrm>
            <a:off x="5320030" y="4443095"/>
            <a:ext cx="1619885" cy="53086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accent3"/>
                </a:solidFill>
                <a:latin typeface="+mj-ea"/>
                <a:ea typeface="+mj-ea"/>
                <a:cs typeface="黑体" panose="02010609060101010101" charset="-122"/>
                <a:sym typeface="+mn-ea"/>
              </a:defRPr>
            </a:lvl1pPr>
          </a:lstStyle>
          <a:p>
            <a:pPr lvl="0" algn="ctr">
              <a:lnSpc>
                <a:spcPct val="150000"/>
              </a:lnSpc>
            </a:pPr>
            <a:r>
              <a:rPr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50278" name="日期占位符 3"/>
          <p:cNvSpPr>
            <a:spLocks noGrp="1"/>
          </p:cNvSpPr>
          <p:nvPr>
            <p:ph type="dt" sz="half" idx="10"/>
            <p:custDataLst>
              <p:tags r:id="rId9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280" name="页脚占位符 4"/>
          <p:cNvSpPr>
            <a:spLocks noGrp="1"/>
          </p:cNvSpPr>
          <p:nvPr>
            <p:ph type="ftr" sz="quarter" idx="11"/>
            <p:custDataLst>
              <p:tags r:id="rId9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50282" name="灯片编号占位符 5"/>
          <p:cNvSpPr>
            <a:spLocks noGrp="1"/>
          </p:cNvSpPr>
          <p:nvPr>
            <p:ph type="sldNum" sz="quarter" idx="12"/>
            <p:custDataLst>
              <p:tags r:id="rId9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20.xml" /><Relationship Id="rId13" Type="http://schemas.openxmlformats.org/officeDocument/2006/relationships/tags" Target="../tags/tag821.xml" /><Relationship Id="rId14" Type="http://schemas.openxmlformats.org/officeDocument/2006/relationships/tags" Target="../tags/tag822.xml" /><Relationship Id="rId15" Type="http://schemas.openxmlformats.org/officeDocument/2006/relationships/tags" Target="../tags/tag823.xml" /><Relationship Id="rId16" Type="http://schemas.openxmlformats.org/officeDocument/2006/relationships/tags" Target="../tags/tag824.xml" /><Relationship Id="rId17" Type="http://schemas.openxmlformats.org/officeDocument/2006/relationships/tags" Target="../tags/tag825.xml" /><Relationship Id="rId18" Type="http://schemas.openxmlformats.org/officeDocument/2006/relationships/tags" Target="../tags/tag826.xml" /><Relationship Id="rId19" Type="http://schemas.openxmlformats.org/officeDocument/2006/relationships/tags" Target="../tags/tag82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28.xml" /><Relationship Id="rId21" Type="http://schemas.openxmlformats.org/officeDocument/2006/relationships/tags" Target="../tags/tag829.xml" /><Relationship Id="rId22" Type="http://schemas.openxmlformats.org/officeDocument/2006/relationships/tags" Target="../tags/tag830.xml" /><Relationship Id="rId23" Type="http://schemas.openxmlformats.org/officeDocument/2006/relationships/tags" Target="../tags/tag831.xml" /><Relationship Id="rId24" Type="http://schemas.openxmlformats.org/officeDocument/2006/relationships/tags" Target="../tags/tag832.xml" /><Relationship Id="rId25" Type="http://schemas.openxmlformats.org/officeDocument/2006/relationships/tags" Target="../tags/tag833.xml" /><Relationship Id="rId26" Type="http://schemas.openxmlformats.org/officeDocument/2006/relationships/tags" Target="../tags/tag834.xml" /><Relationship Id="rId27" Type="http://schemas.openxmlformats.org/officeDocument/2006/relationships/tags" Target="../tags/tag835.xml" /><Relationship Id="rId28" Type="http://schemas.openxmlformats.org/officeDocument/2006/relationships/tags" Target="../tags/tag836.xml" /><Relationship Id="rId29" Type="http://schemas.openxmlformats.org/officeDocument/2006/relationships/tags" Target="../tags/tag837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838.xml" /><Relationship Id="rId31" Type="http://schemas.openxmlformats.org/officeDocument/2006/relationships/tags" Target="../tags/tag839.xml" /><Relationship Id="rId32" Type="http://schemas.openxmlformats.org/officeDocument/2006/relationships/tags" Target="../tags/tag840.xml" /><Relationship Id="rId33" Type="http://schemas.openxmlformats.org/officeDocument/2006/relationships/tags" Target="../tags/tag841.xml" /><Relationship Id="rId34" Type="http://schemas.openxmlformats.org/officeDocument/2006/relationships/tags" Target="../tags/tag842.xml" /><Relationship Id="rId35" Type="http://schemas.openxmlformats.org/officeDocument/2006/relationships/tags" Target="../tags/tag843.xml" /><Relationship Id="rId36" Type="http://schemas.openxmlformats.org/officeDocument/2006/relationships/tags" Target="../tags/tag844.xml" /><Relationship Id="rId37" Type="http://schemas.openxmlformats.org/officeDocument/2006/relationships/tags" Target="../tags/tag845.xml" /><Relationship Id="rId38" Type="http://schemas.openxmlformats.org/officeDocument/2006/relationships/tags" Target="../tags/tag846.xml" /><Relationship Id="rId39" Type="http://schemas.openxmlformats.org/officeDocument/2006/relationships/tags" Target="../tags/tag847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848.xml" /><Relationship Id="rId41" Type="http://schemas.openxmlformats.org/officeDocument/2006/relationships/tags" Target="../tags/tag849.xml" /><Relationship Id="rId42" Type="http://schemas.openxmlformats.org/officeDocument/2006/relationships/tags" Target="../tags/tag850.xml" /><Relationship Id="rId43" Type="http://schemas.openxmlformats.org/officeDocument/2006/relationships/tags" Target="../tags/tag851.xml" /><Relationship Id="rId44" Type="http://schemas.openxmlformats.org/officeDocument/2006/relationships/tags" Target="../tags/tag852.xml" /><Relationship Id="rId45" Type="http://schemas.openxmlformats.org/officeDocument/2006/relationships/tags" Target="../tags/tag853.xml" /><Relationship Id="rId46" Type="http://schemas.openxmlformats.org/officeDocument/2006/relationships/tags" Target="../tags/tag854.xml" /><Relationship Id="rId47" Type="http://schemas.openxmlformats.org/officeDocument/2006/relationships/tags" Target="../tags/tag855.xml" /><Relationship Id="rId48" Type="http://schemas.openxmlformats.org/officeDocument/2006/relationships/tags" Target="../tags/tag856.xml" /><Relationship Id="rId49" Type="http://schemas.openxmlformats.org/officeDocument/2006/relationships/tags" Target="../tags/tag857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858.xml" /><Relationship Id="rId51" Type="http://schemas.openxmlformats.org/officeDocument/2006/relationships/tags" Target="../tags/tag859.xml" /><Relationship Id="rId52" Type="http://schemas.openxmlformats.org/officeDocument/2006/relationships/tags" Target="../tags/tag860.xml" /><Relationship Id="rId53" Type="http://schemas.openxmlformats.org/officeDocument/2006/relationships/image" Target="../media/image1.png" /><Relationship Id="rId54" Type="http://schemas.openxmlformats.org/officeDocument/2006/relationships/tags" Target="../tags/tag861.xml" /><Relationship Id="rId55" Type="http://schemas.openxmlformats.org/officeDocument/2006/relationships/image" Target="../media/image2.png" /><Relationship Id="rId56" Type="http://schemas.openxmlformats.org/officeDocument/2006/relationships/tags" Target="../tags/tag862.xml" /><Relationship Id="rId57" Type="http://schemas.openxmlformats.org/officeDocument/2006/relationships/image" Target="../media/image3.png" /><Relationship Id="rId58" Type="http://schemas.openxmlformats.org/officeDocument/2006/relationships/tags" Target="../tags/tag863.xml" /><Relationship Id="rId59" Type="http://schemas.openxmlformats.org/officeDocument/2006/relationships/image" Target="../media/image4.png" /><Relationship Id="rId6" Type="http://schemas.openxmlformats.org/officeDocument/2006/relationships/slideLayout" Target="../slideLayouts/slideLayout17.xml" /><Relationship Id="rId60" Type="http://schemas.openxmlformats.org/officeDocument/2006/relationships/tags" Target="../tags/tag864.xml" /><Relationship Id="rId61" Type="http://schemas.openxmlformats.org/officeDocument/2006/relationships/image" Target="../media/image5.png" /><Relationship Id="rId62" Type="http://schemas.openxmlformats.org/officeDocument/2006/relationships/tags" Target="../tags/tag865.xml" /><Relationship Id="rId63" Type="http://schemas.openxmlformats.org/officeDocument/2006/relationships/image" Target="../media/image6.png" /><Relationship Id="rId64" Type="http://schemas.openxmlformats.org/officeDocument/2006/relationships/tags" Target="../tags/tag866.xml" /><Relationship Id="rId65" Type="http://schemas.openxmlformats.org/officeDocument/2006/relationships/tags" Target="../tags/tag867.xml" /><Relationship Id="rId66" Type="http://schemas.openxmlformats.org/officeDocument/2006/relationships/tags" Target="../tags/tag868.xml" /><Relationship Id="rId67" Type="http://schemas.openxmlformats.org/officeDocument/2006/relationships/tags" Target="../tags/tag869.xml" /><Relationship Id="rId68" Type="http://schemas.openxmlformats.org/officeDocument/2006/relationships/tags" Target="../tags/tag870.xml" /><Relationship Id="rId69" Type="http://schemas.openxmlformats.org/officeDocument/2006/relationships/tags" Target="../tags/tag871.xml" /><Relationship Id="rId7" Type="http://schemas.openxmlformats.org/officeDocument/2006/relationships/slideLayout" Target="../slideLayouts/slideLayout18.xml" /><Relationship Id="rId70" Type="http://schemas.openxmlformats.org/officeDocument/2006/relationships/tags" Target="../tags/tag872.xml" /><Relationship Id="rId71" Type="http://schemas.openxmlformats.org/officeDocument/2006/relationships/tags" Target="../tags/tag873.xml" /><Relationship Id="rId72" Type="http://schemas.openxmlformats.org/officeDocument/2006/relationships/tags" Target="../tags/tag874.xml" /><Relationship Id="rId73" Type="http://schemas.openxmlformats.org/officeDocument/2006/relationships/tags" Target="../tags/tag875.xml" /><Relationship Id="rId74" Type="http://schemas.openxmlformats.org/officeDocument/2006/relationships/tags" Target="../tags/tag876.xml" /><Relationship Id="rId75" Type="http://schemas.openxmlformats.org/officeDocument/2006/relationships/tags" Target="../tags/tag877.xml" /><Relationship Id="rId76" Type="http://schemas.openxmlformats.org/officeDocument/2006/relationships/tags" Target="../tags/tag878.xml" /><Relationship Id="rId77" Type="http://schemas.openxmlformats.org/officeDocument/2006/relationships/tags" Target="../tags/tag879.xml" /><Relationship Id="rId78" Type="http://schemas.openxmlformats.org/officeDocument/2006/relationships/tags" Target="../tags/tag880.xml" /><Relationship Id="rId79" Type="http://schemas.openxmlformats.org/officeDocument/2006/relationships/tags" Target="../tags/tag881.xml" /><Relationship Id="rId8" Type="http://schemas.openxmlformats.org/officeDocument/2006/relationships/slideLayout" Target="../slideLayouts/slideLayout19.xml" /><Relationship Id="rId80" Type="http://schemas.openxmlformats.org/officeDocument/2006/relationships/tags" Target="../tags/tag882.xml" /><Relationship Id="rId81" Type="http://schemas.openxmlformats.org/officeDocument/2006/relationships/tags" Target="../tags/tag883.xml" /><Relationship Id="rId82" Type="http://schemas.openxmlformats.org/officeDocument/2006/relationships/tags" Target="../tags/tag884.xml" /><Relationship Id="rId83" Type="http://schemas.openxmlformats.org/officeDocument/2006/relationships/tags" Target="../tags/tag885.xml" /><Relationship Id="rId84" Type="http://schemas.openxmlformats.org/officeDocument/2006/relationships/tags" Target="../tags/tag886.xml" /><Relationship Id="rId85" Type="http://schemas.openxmlformats.org/officeDocument/2006/relationships/tags" Target="../tags/tag887.xml" /><Relationship Id="rId86" Type="http://schemas.openxmlformats.org/officeDocument/2006/relationships/tags" Target="../tags/tag888.xml" /><Relationship Id="rId87" Type="http://schemas.openxmlformats.org/officeDocument/2006/relationships/tags" Target="../tags/tag889.xml" /><Relationship Id="rId88" Type="http://schemas.openxmlformats.org/officeDocument/2006/relationships/theme" Target="../theme/theme2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38"/>
          <p:cNvSpPr/>
          <p:nvPr>
            <p:custDataLst>
              <p:tags r:id="rId12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任意多边形: 形状 2"/>
          <p:cNvSpPr/>
          <p:nvPr>
            <p:custDataLst>
              <p:tags r:id="rId13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8" name="任意多边形: 形状 3"/>
          <p:cNvSpPr/>
          <p:nvPr>
            <p:custDataLst>
              <p:tags r:id="rId14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任意多边形: 形状 4"/>
          <p:cNvSpPr/>
          <p:nvPr>
            <p:custDataLst>
              <p:tags r:id="rId15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任意多边形: 形状 5"/>
          <p:cNvSpPr/>
          <p:nvPr>
            <p:custDataLst>
              <p:tags r:id="rId16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任意多边形: 形状 6"/>
          <p:cNvSpPr/>
          <p:nvPr>
            <p:custDataLst>
              <p:tags r:id="rId17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任意多边形: 形状 7"/>
          <p:cNvSpPr/>
          <p:nvPr>
            <p:custDataLst>
              <p:tags r:id="rId18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任意多边形: 形状 8"/>
          <p:cNvSpPr/>
          <p:nvPr>
            <p:custDataLst>
              <p:tags r:id="rId19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任意多边形: 形状 9"/>
          <p:cNvSpPr/>
          <p:nvPr>
            <p:custDataLst>
              <p:tags r:id="rId20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任意多边形: 形状 10"/>
          <p:cNvSpPr/>
          <p:nvPr>
            <p:custDataLst>
              <p:tags r:id="rId21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任意多边形: 形状 11"/>
          <p:cNvSpPr/>
          <p:nvPr>
            <p:custDataLst>
              <p:tags r:id="rId22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2"/>
          <p:cNvSpPr/>
          <p:nvPr>
            <p:custDataLst>
              <p:tags r:id="rId23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3"/>
          <p:cNvSpPr/>
          <p:nvPr>
            <p:custDataLst>
              <p:tags r:id="rId24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4"/>
          <p:cNvSpPr/>
          <p:nvPr>
            <p:custDataLst>
              <p:tags r:id="rId25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5"/>
          <p:cNvSpPr/>
          <p:nvPr>
            <p:custDataLst>
              <p:tags r:id="rId26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6"/>
          <p:cNvSpPr/>
          <p:nvPr>
            <p:custDataLst>
              <p:tags r:id="rId27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7"/>
          <p:cNvSpPr/>
          <p:nvPr>
            <p:custDataLst>
              <p:tags r:id="rId28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8"/>
          <p:cNvSpPr/>
          <p:nvPr>
            <p:custDataLst>
              <p:tags r:id="rId29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任意多边形: 形状 19"/>
          <p:cNvSpPr/>
          <p:nvPr>
            <p:custDataLst>
              <p:tags r:id="rId30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任意多边形: 形状 20"/>
          <p:cNvSpPr/>
          <p:nvPr>
            <p:custDataLst>
              <p:tags r:id="rId31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任意多边形: 形状 21"/>
          <p:cNvSpPr/>
          <p:nvPr>
            <p:custDataLst>
              <p:tags r:id="rId32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任意多边形: 形状 22"/>
          <p:cNvSpPr/>
          <p:nvPr>
            <p:custDataLst>
              <p:tags r:id="rId33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任意多边形: 形状 23"/>
          <p:cNvSpPr/>
          <p:nvPr>
            <p:custDataLst>
              <p:tags r:id="rId34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任意多边形: 形状 24"/>
          <p:cNvSpPr/>
          <p:nvPr>
            <p:custDataLst>
              <p:tags r:id="rId35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任意多边形: 形状 25"/>
          <p:cNvSpPr/>
          <p:nvPr>
            <p:custDataLst>
              <p:tags r:id="rId36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任意多边形: 形状 26"/>
          <p:cNvSpPr/>
          <p:nvPr>
            <p:custDataLst>
              <p:tags r:id="rId37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任意多边形: 形状 27"/>
          <p:cNvSpPr/>
          <p:nvPr>
            <p:custDataLst>
              <p:tags r:id="rId38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任意多边形: 形状 28"/>
          <p:cNvSpPr/>
          <p:nvPr>
            <p:custDataLst>
              <p:tags r:id="rId39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任意多边形: 形状 29"/>
          <p:cNvSpPr/>
          <p:nvPr>
            <p:custDataLst>
              <p:tags r:id="rId40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任意多边形: 形状 30"/>
          <p:cNvSpPr/>
          <p:nvPr>
            <p:custDataLst>
              <p:tags r:id="rId41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任意多边形: 形状 31"/>
          <p:cNvSpPr/>
          <p:nvPr>
            <p:custDataLst>
              <p:tags r:id="rId42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任意多边形: 形状 32"/>
          <p:cNvSpPr/>
          <p:nvPr>
            <p:custDataLst>
              <p:tags r:id="rId43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任意多边形: 形状 33"/>
          <p:cNvSpPr/>
          <p:nvPr>
            <p:custDataLst>
              <p:tags r:id="rId44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任意多边形: 形状 34"/>
          <p:cNvSpPr/>
          <p:nvPr>
            <p:custDataLst>
              <p:tags r:id="rId45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任意多边形: 形状 35"/>
          <p:cNvSpPr/>
          <p:nvPr>
            <p:custDataLst>
              <p:tags r:id="rId46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任意多边形: 形状 36"/>
          <p:cNvSpPr/>
          <p:nvPr>
            <p:custDataLst>
              <p:tags r:id="rId47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任意多边形: 形状 37"/>
          <p:cNvSpPr/>
          <p:nvPr>
            <p:custDataLst>
              <p:tags r:id="rId48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任意多边形: 形状 38"/>
          <p:cNvSpPr/>
          <p:nvPr>
            <p:custDataLst>
              <p:tags r:id="rId49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任意多边形: 形状 39"/>
          <p:cNvSpPr/>
          <p:nvPr>
            <p:custDataLst>
              <p:tags r:id="rId50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任意多边形: 形状 40"/>
          <p:cNvSpPr/>
          <p:nvPr>
            <p:custDataLst>
              <p:tags r:id="rId51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任意多边形: 形状 41"/>
          <p:cNvSpPr/>
          <p:nvPr>
            <p:custDataLst>
              <p:tags r:id="rId52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2097153" name="图片 119" descr="资源 2@4x-8"/>
          <p:cNvPicPr>
            <a:picLocks noChangeAspect="1"/>
          </p:cNvPicPr>
          <p:nvPr>
            <p:custDataLst>
              <p:tags r:id="rId54"/>
            </p:custDataLst>
          </p:nvPr>
        </p:nvPicPr>
        <p:blipFill>
          <a:blip r:embed="rId53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155" name="图片 120" descr="资源 3@4x-8"/>
          <p:cNvPicPr>
            <a:picLocks noChangeAspect="1"/>
          </p:cNvPicPr>
          <p:nvPr>
            <p:custDataLst>
              <p:tags r:id="rId56"/>
            </p:custDataLst>
          </p:nvPr>
        </p:nvPicPr>
        <p:blipFill>
          <a:blip r:embed="rId55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157" name="图片 121" descr="资源 4@4x-8"/>
          <p:cNvPicPr>
            <a:picLocks noChangeAspect="1"/>
          </p:cNvPicPr>
          <p:nvPr>
            <p:custDataLst>
              <p:tags r:id="rId58"/>
            </p:custDataLst>
          </p:nvPr>
        </p:nvPicPr>
        <p:blipFill>
          <a:blip r:embed="rId57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159" name="图片 122" descr="资源 5@4x-8"/>
          <p:cNvPicPr>
            <a:picLocks noChangeAspect="1"/>
          </p:cNvPicPr>
          <p:nvPr>
            <p:custDataLst>
              <p:tags r:id="rId60"/>
            </p:custDataLst>
          </p:nvPr>
        </p:nvPicPr>
        <p:blipFill>
          <a:blip r:embed="rId59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161" name="图片 123" descr="资源 6@4x-8"/>
          <p:cNvPicPr>
            <a:picLocks noChangeAspect="1"/>
          </p:cNvPicPr>
          <p:nvPr>
            <p:custDataLst>
              <p:tags r:id="rId62"/>
            </p:custDataLst>
          </p:nvPr>
        </p:nvPicPr>
        <p:blipFill>
          <a:blip r:embed="rId61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163" name="图片 124" descr="资源 7@4x-8"/>
          <p:cNvPicPr>
            <a:picLocks noChangeAspect="1"/>
          </p:cNvPicPr>
          <p:nvPr>
            <p:custDataLst>
              <p:tags r:id="rId64"/>
            </p:custDataLst>
          </p:nvPr>
        </p:nvPicPr>
        <p:blipFill>
          <a:blip r:embed="rId63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48736" name="圆角矩形 125"/>
          <p:cNvSpPr/>
          <p:nvPr>
            <p:custDataLst>
              <p:tags r:id="rId65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任意多边形: 形状 23"/>
          <p:cNvSpPr/>
          <p:nvPr>
            <p:custDataLst>
              <p:tags r:id="rId66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40" name="任意多边形: 形状 25"/>
          <p:cNvSpPr/>
          <p:nvPr>
            <p:custDataLst>
              <p:tags r:id="rId67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42" name="任意多边形: 形状 26"/>
          <p:cNvSpPr/>
          <p:nvPr>
            <p:custDataLst>
              <p:tags r:id="rId68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44" name="任意多边形: 形状 27"/>
          <p:cNvSpPr/>
          <p:nvPr>
            <p:custDataLst>
              <p:tags r:id="rId69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46" name="任意多边形: 形状 28"/>
          <p:cNvSpPr/>
          <p:nvPr>
            <p:custDataLst>
              <p:tags r:id="rId70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48" name="任意多边形: 形状 29"/>
          <p:cNvSpPr/>
          <p:nvPr>
            <p:custDataLst>
              <p:tags r:id="rId71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50" name="任意多边形: 形状 30"/>
          <p:cNvSpPr/>
          <p:nvPr>
            <p:custDataLst>
              <p:tags r:id="rId72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31"/>
          <p:cNvSpPr/>
          <p:nvPr>
            <p:custDataLst>
              <p:tags r:id="rId73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54" name="任意多边形: 形状 32"/>
          <p:cNvSpPr/>
          <p:nvPr>
            <p:custDataLst>
              <p:tags r:id="rId74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56" name="任意多边形: 形状 33"/>
          <p:cNvSpPr/>
          <p:nvPr>
            <p:custDataLst>
              <p:tags r:id="rId75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58" name="任意多边形: 形状 34"/>
          <p:cNvSpPr/>
          <p:nvPr>
            <p:custDataLst>
              <p:tags r:id="rId76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60" name="任意多边形: 形状 35"/>
          <p:cNvSpPr/>
          <p:nvPr>
            <p:custDataLst>
              <p:tags r:id="rId77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62" name="任意多边形: 形状 36"/>
          <p:cNvSpPr/>
          <p:nvPr>
            <p:custDataLst>
              <p:tags r:id="rId78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64" name="任意多边形: 形状 37"/>
          <p:cNvSpPr/>
          <p:nvPr>
            <p:custDataLst>
              <p:tags r:id="rId79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66" name="同侧圆角矩形 7"/>
          <p:cNvSpPr/>
          <p:nvPr>
            <p:custDataLst>
              <p:tags r:id="rId80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68" name="矩形 8"/>
          <p:cNvSpPr/>
          <p:nvPr>
            <p:custDataLst>
              <p:tags r:id="rId81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70" name="日期占位符 10"/>
          <p:cNvSpPr>
            <a:spLocks noGrp="1"/>
          </p:cNvSpPr>
          <p:nvPr>
            <p:ph type="dt" sz="half" idx="10"/>
            <p:custDataLst>
              <p:tags r:id="rId8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11"/>
          <p:cNvSpPr>
            <a:spLocks noGrp="1"/>
          </p:cNvSpPr>
          <p:nvPr>
            <p:ph type="ftr" sz="quarter" idx="11"/>
            <p:custDataLst>
              <p:tags r:id="rId8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4" name="灯片编号占位符 12"/>
          <p:cNvSpPr>
            <a:spLocks noGrp="1"/>
          </p:cNvSpPr>
          <p:nvPr>
            <p:ph type="sldNum" sz="quarter" idx="12"/>
            <p:custDataLst>
              <p:tags r:id="rId8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标题占位符 1"/>
          <p:cNvSpPr>
            <a:spLocks noGrp="1"/>
          </p:cNvSpPr>
          <p:nvPr>
            <p:ph type="title"/>
            <p:custDataLst>
              <p:tags r:id="rId85"/>
            </p:custDataLst>
          </p:nvPr>
        </p:nvSpPr>
        <p:spPr>
          <a:xfrm>
            <a:off x="689610" y="545441"/>
            <a:ext cx="9359900" cy="96601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"/>
          <p:cNvSpPr>
            <a:spLocks noGrp="1"/>
          </p:cNvSpPr>
          <p:nvPr>
            <p:ph type="body" idx="1"/>
            <p:custDataLst>
              <p:tags r:id="rId86"/>
            </p:custDataLst>
          </p:nvPr>
        </p:nvSpPr>
        <p:spPr>
          <a:xfrm>
            <a:off x="697866" y="1735733"/>
            <a:ext cx="9359900" cy="44412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0" name="KSO_TEMPLATE" hidden="1"/>
          <p:cNvSpPr/>
          <p:nvPr userDrawn="1">
            <p:custDataLst>
              <p:tags r:id="rId8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721" r:id="rId2"/>
    <p:sldLayoutId id="2147486722" r:id="rId3"/>
    <p:sldLayoutId id="2147486723" r:id="rId4"/>
    <p:sldLayoutId id="2147486724" r:id="rId5"/>
    <p:sldLayoutId id="2147486725" r:id="rId6"/>
    <p:sldLayoutId id="2147486726" r:id="rId7"/>
    <p:sldLayoutId id="2147486727" r:id="rId8"/>
    <p:sldLayoutId id="2147486728" r:id="rId9"/>
    <p:sldLayoutId id="2147486729" r:id="rId10"/>
    <p:sldLayoutId id="214748673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24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0.xml" /><Relationship Id="rId4" Type="http://schemas.openxmlformats.org/officeDocument/2006/relationships/tags" Target="../tags/tag891.xml" /><Relationship Id="rId5" Type="http://schemas.openxmlformats.org/officeDocument/2006/relationships/tags" Target="../tags/tag892.xml" /><Relationship Id="rId6" Type="http://schemas.openxmlformats.org/officeDocument/2006/relationships/tags" Target="../tags/tag89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2.xml" /><Relationship Id="rId11" Type="http://schemas.openxmlformats.org/officeDocument/2006/relationships/tags" Target="../tags/tag903.xml" /><Relationship Id="rId12" Type="http://schemas.openxmlformats.org/officeDocument/2006/relationships/tags" Target="../tags/tag904.xml" /><Relationship Id="rId13" Type="http://schemas.openxmlformats.org/officeDocument/2006/relationships/tags" Target="../tags/tag905.xml" /><Relationship Id="rId14" Type="http://schemas.openxmlformats.org/officeDocument/2006/relationships/tags" Target="../tags/tag906.xml" /><Relationship Id="rId15" Type="http://schemas.openxmlformats.org/officeDocument/2006/relationships/tags" Target="../tags/tag907.xml" /><Relationship Id="rId16" Type="http://schemas.openxmlformats.org/officeDocument/2006/relationships/tags" Target="../tags/tag908.xml" /><Relationship Id="rId17" Type="http://schemas.openxmlformats.org/officeDocument/2006/relationships/tags" Target="../tags/tag909.xml" /><Relationship Id="rId18" Type="http://schemas.openxmlformats.org/officeDocument/2006/relationships/tags" Target="../tags/tag910.xml" /><Relationship Id="rId19" Type="http://schemas.openxmlformats.org/officeDocument/2006/relationships/tags" Target="../tags/tag911.xml" /><Relationship Id="rId2" Type="http://schemas.openxmlformats.org/officeDocument/2006/relationships/tags" Target="../tags/tag894.xml" /><Relationship Id="rId20" Type="http://schemas.openxmlformats.org/officeDocument/2006/relationships/tags" Target="../tags/tag912.xml" /><Relationship Id="rId21" Type="http://schemas.openxmlformats.org/officeDocument/2006/relationships/tags" Target="../tags/tag913.xml" /><Relationship Id="rId22" Type="http://schemas.openxmlformats.org/officeDocument/2006/relationships/tags" Target="../tags/tag914.xml" /><Relationship Id="rId23" Type="http://schemas.openxmlformats.org/officeDocument/2006/relationships/tags" Target="../tags/tag915.xml" /><Relationship Id="rId24" Type="http://schemas.openxmlformats.org/officeDocument/2006/relationships/tags" Target="../tags/tag916.xml" /><Relationship Id="rId25" Type="http://schemas.openxmlformats.org/officeDocument/2006/relationships/tags" Target="../tags/tag917.xml" /><Relationship Id="rId26" Type="http://schemas.openxmlformats.org/officeDocument/2006/relationships/tags" Target="../tags/tag918.xml" /><Relationship Id="rId27" Type="http://schemas.openxmlformats.org/officeDocument/2006/relationships/tags" Target="../tags/tag919.xml" /><Relationship Id="rId28" Type="http://schemas.openxmlformats.org/officeDocument/2006/relationships/tags" Target="../tags/tag920.xml" /><Relationship Id="rId3" Type="http://schemas.openxmlformats.org/officeDocument/2006/relationships/tags" Target="../tags/tag895.xml" /><Relationship Id="rId4" Type="http://schemas.openxmlformats.org/officeDocument/2006/relationships/tags" Target="../tags/tag896.xml" /><Relationship Id="rId5" Type="http://schemas.openxmlformats.org/officeDocument/2006/relationships/tags" Target="../tags/tag897.xml" /><Relationship Id="rId6" Type="http://schemas.openxmlformats.org/officeDocument/2006/relationships/tags" Target="../tags/tag898.xml" /><Relationship Id="rId7" Type="http://schemas.openxmlformats.org/officeDocument/2006/relationships/tags" Target="../tags/tag899.xml" /><Relationship Id="rId8" Type="http://schemas.openxmlformats.org/officeDocument/2006/relationships/tags" Target="../tags/tag900.xml" /><Relationship Id="rId9" Type="http://schemas.openxmlformats.org/officeDocument/2006/relationships/tags" Target="../tags/tag90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1.xml" /><Relationship Id="rId3" Type="http://schemas.openxmlformats.org/officeDocument/2006/relationships/tags" Target="../tags/tag922.xml" /><Relationship Id="rId4" Type="http://schemas.openxmlformats.org/officeDocument/2006/relationships/tags" Target="../tags/tag9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4.xml" /><Relationship Id="rId3" Type="http://schemas.openxmlformats.org/officeDocument/2006/relationships/tags" Target="../tags/tag925.xml" /><Relationship Id="rId4" Type="http://schemas.openxmlformats.org/officeDocument/2006/relationships/tags" Target="../tags/tag9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6201410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李老师,a click to unlimited possibilities</a:t>
            </a:r>
            <a:endParaRPr lang="zh-CN" altLang="en-US"/>
          </a:p>
          <a:p>
            <a:endParaRPr lang="zh-CN" altLang="en-US"/>
          </a:p>
        </p:txBody>
      </p:sp>
      <p:sp>
        <p:nvSpPr>
          <p:cNvPr id="1048650" name="标题 1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幼儿社会角色认知的教育活动设计</a:t>
            </a:r>
            <a:endParaRPr lang="zh-CN" altLang="en-US"/>
          </a:p>
        </p:txBody>
      </p:sp>
      <p:sp>
        <p:nvSpPr>
          <p:cNvPr id="1048652" name="文本占位符 13"/>
          <p:cNvSpPr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>
            <a:normAutofit fontScale="85000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458" name="文本占位符 7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75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460" name="标题 8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462" name="矩形: 圆角 15"/>
          <p:cNvSpPr/>
          <p:nvPr>
            <p:custDataLst>
              <p:tags r:id="rId4"/>
            </p:custDataLst>
          </p:nvPr>
        </p:nvSpPr>
        <p:spPr>
          <a:xfrm>
            <a:off x="4856480" y="5007610"/>
            <a:ext cx="3700780" cy="835025"/>
          </a:xfrm>
          <a:prstGeom prst="roundRect">
            <a:avLst>
              <a:gd name="adj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64" name="矩形: 圆角 15"/>
          <p:cNvSpPr/>
          <p:nvPr>
            <p:custDataLst>
              <p:tags r:id="rId5"/>
            </p:custDataLst>
          </p:nvPr>
        </p:nvSpPr>
        <p:spPr>
          <a:xfrm>
            <a:off x="564515" y="2854960"/>
            <a:ext cx="3700780" cy="835025"/>
          </a:xfrm>
          <a:prstGeom prst="roundRect">
            <a:avLst>
              <a:gd name="adj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66" name="矩形: 圆角 59"/>
          <p:cNvSpPr/>
          <p:nvPr>
            <p:custDataLst>
              <p:tags r:id="rId6"/>
            </p:custDataLst>
          </p:nvPr>
        </p:nvSpPr>
        <p:spPr>
          <a:xfrm>
            <a:off x="564515" y="2854960"/>
            <a:ext cx="850900" cy="835025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68" name="序号"/>
          <p:cNvSpPr txBox="1"/>
          <p:nvPr>
            <p:custDataLst>
              <p:tags r:id="rId7"/>
            </p:custDataLst>
          </p:nvPr>
        </p:nvSpPr>
        <p:spPr>
          <a:xfrm>
            <a:off x="565150" y="2872740"/>
            <a:ext cx="850265" cy="7937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4000" b="1">
              <a:solidFill>
                <a:schemeClr val="bg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470" name="标题"/>
          <p:cNvSpPr txBox="1"/>
          <p:nvPr>
            <p:custDataLst>
              <p:tags r:id="rId8"/>
            </p:custDataLst>
          </p:nvPr>
        </p:nvSpPr>
        <p:spPr>
          <a:xfrm>
            <a:off x="1700530" y="2981325"/>
            <a:ext cx="2564765" cy="6280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spc="300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</a:rPr>
              <a:t>输入标题</a:t>
            </a:r>
            <a:endParaRPr lang="zh-CN" altLang="en-US" sz="2600" spc="300">
              <a:solidFill>
                <a:schemeClr val="accent2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472" name="矩形: 圆角 15"/>
          <p:cNvSpPr/>
          <p:nvPr>
            <p:custDataLst>
              <p:tags r:id="rId9"/>
            </p:custDataLst>
          </p:nvPr>
        </p:nvSpPr>
        <p:spPr>
          <a:xfrm>
            <a:off x="4855845" y="2854960"/>
            <a:ext cx="3700780" cy="835025"/>
          </a:xfrm>
          <a:prstGeom prst="roundRect">
            <a:avLst>
              <a:gd name="adj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74" name="矩形: 圆角 59"/>
          <p:cNvSpPr/>
          <p:nvPr>
            <p:custDataLst>
              <p:tags r:id="rId10"/>
            </p:custDataLst>
          </p:nvPr>
        </p:nvSpPr>
        <p:spPr>
          <a:xfrm>
            <a:off x="4855845" y="2854960"/>
            <a:ext cx="850900" cy="835025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76" name="序号"/>
          <p:cNvSpPr txBox="1"/>
          <p:nvPr>
            <p:custDataLst>
              <p:tags r:id="rId11"/>
            </p:custDataLst>
          </p:nvPr>
        </p:nvSpPr>
        <p:spPr>
          <a:xfrm>
            <a:off x="4856480" y="2872740"/>
            <a:ext cx="850265" cy="7937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4000" b="1">
              <a:solidFill>
                <a:schemeClr val="bg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478" name="标题"/>
          <p:cNvSpPr txBox="1"/>
          <p:nvPr>
            <p:custDataLst>
              <p:tags r:id="rId12"/>
            </p:custDataLst>
          </p:nvPr>
        </p:nvSpPr>
        <p:spPr>
          <a:xfrm>
            <a:off x="5991860" y="2981325"/>
            <a:ext cx="2564765" cy="6280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spc="300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</a:rPr>
              <a:t>活动目标</a:t>
            </a:r>
            <a:endParaRPr lang="zh-CN" altLang="en-US" sz="2600" spc="300">
              <a:solidFill>
                <a:schemeClr val="accent2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480" name="矩形: 圆角 15"/>
          <p:cNvSpPr/>
          <p:nvPr>
            <p:custDataLst>
              <p:tags r:id="rId13"/>
            </p:custDataLst>
          </p:nvPr>
        </p:nvSpPr>
        <p:spPr>
          <a:xfrm>
            <a:off x="564515" y="3928745"/>
            <a:ext cx="3700780" cy="835025"/>
          </a:xfrm>
          <a:prstGeom prst="roundRect">
            <a:avLst>
              <a:gd name="adj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82" name="矩形: 圆角 59"/>
          <p:cNvSpPr/>
          <p:nvPr>
            <p:custDataLst>
              <p:tags r:id="rId14"/>
            </p:custDataLst>
          </p:nvPr>
        </p:nvSpPr>
        <p:spPr>
          <a:xfrm>
            <a:off x="564515" y="3928745"/>
            <a:ext cx="850900" cy="835025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84" name="序号"/>
          <p:cNvSpPr txBox="1"/>
          <p:nvPr>
            <p:custDataLst>
              <p:tags r:id="rId15"/>
            </p:custDataLst>
          </p:nvPr>
        </p:nvSpPr>
        <p:spPr>
          <a:xfrm>
            <a:off x="565150" y="3946525"/>
            <a:ext cx="850265" cy="7937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4000" b="1">
              <a:solidFill>
                <a:schemeClr val="bg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486" name="标题"/>
          <p:cNvSpPr txBox="1"/>
          <p:nvPr>
            <p:custDataLst>
              <p:tags r:id="rId16"/>
            </p:custDataLst>
          </p:nvPr>
        </p:nvSpPr>
        <p:spPr>
          <a:xfrm>
            <a:off x="1700530" y="4055110"/>
            <a:ext cx="2564765" cy="6280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spc="300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</a:rPr>
              <a:t>活动内容</a:t>
            </a:r>
            <a:endParaRPr lang="zh-CN" altLang="en-US" sz="2600" spc="300">
              <a:solidFill>
                <a:schemeClr val="accent2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488" name="矩形: 圆角 15"/>
          <p:cNvSpPr/>
          <p:nvPr>
            <p:custDataLst>
              <p:tags r:id="rId17"/>
            </p:custDataLst>
          </p:nvPr>
        </p:nvSpPr>
        <p:spPr>
          <a:xfrm>
            <a:off x="4855845" y="3928745"/>
            <a:ext cx="3700780" cy="835025"/>
          </a:xfrm>
          <a:prstGeom prst="roundRect">
            <a:avLst>
              <a:gd name="adj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90" name="矩形: 圆角 59"/>
          <p:cNvSpPr/>
          <p:nvPr>
            <p:custDataLst>
              <p:tags r:id="rId18"/>
            </p:custDataLst>
          </p:nvPr>
        </p:nvSpPr>
        <p:spPr>
          <a:xfrm>
            <a:off x="4855845" y="3928745"/>
            <a:ext cx="850900" cy="835025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92" name="序号"/>
          <p:cNvSpPr txBox="1"/>
          <p:nvPr>
            <p:custDataLst>
              <p:tags r:id="rId19"/>
            </p:custDataLst>
          </p:nvPr>
        </p:nvSpPr>
        <p:spPr>
          <a:xfrm>
            <a:off x="4856480" y="3946525"/>
            <a:ext cx="850265" cy="7937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4000" b="1">
              <a:solidFill>
                <a:schemeClr val="bg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494" name="标题"/>
          <p:cNvSpPr txBox="1"/>
          <p:nvPr>
            <p:custDataLst>
              <p:tags r:id="rId20"/>
            </p:custDataLst>
          </p:nvPr>
        </p:nvSpPr>
        <p:spPr>
          <a:xfrm>
            <a:off x="5991860" y="4055110"/>
            <a:ext cx="2564765" cy="6280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spc="300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</a:rPr>
              <a:t>活动方法</a:t>
            </a:r>
            <a:endParaRPr lang="zh-CN" altLang="en-US" sz="2600" spc="300">
              <a:solidFill>
                <a:schemeClr val="accent2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496" name="矩形: 圆角 15"/>
          <p:cNvSpPr/>
          <p:nvPr>
            <p:custDataLst>
              <p:tags r:id="rId21"/>
            </p:custDataLst>
          </p:nvPr>
        </p:nvSpPr>
        <p:spPr>
          <a:xfrm>
            <a:off x="564515" y="5007610"/>
            <a:ext cx="3700780" cy="835025"/>
          </a:xfrm>
          <a:prstGeom prst="roundRect">
            <a:avLst>
              <a:gd name="adj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98" name="矩形: 圆角 59"/>
          <p:cNvSpPr/>
          <p:nvPr>
            <p:custDataLst>
              <p:tags r:id="rId22"/>
            </p:custDataLst>
          </p:nvPr>
        </p:nvSpPr>
        <p:spPr>
          <a:xfrm>
            <a:off x="564515" y="5007610"/>
            <a:ext cx="850900" cy="835025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500" name="序号"/>
          <p:cNvSpPr txBox="1"/>
          <p:nvPr>
            <p:custDataLst>
              <p:tags r:id="rId23"/>
            </p:custDataLst>
          </p:nvPr>
        </p:nvSpPr>
        <p:spPr>
          <a:xfrm>
            <a:off x="565150" y="5025390"/>
            <a:ext cx="850265" cy="7937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4000" b="1">
              <a:solidFill>
                <a:schemeClr val="bg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502" name="标题"/>
          <p:cNvSpPr txBox="1"/>
          <p:nvPr>
            <p:custDataLst>
              <p:tags r:id="rId24"/>
            </p:custDataLst>
          </p:nvPr>
        </p:nvSpPr>
        <p:spPr>
          <a:xfrm>
            <a:off x="1700530" y="5133975"/>
            <a:ext cx="2564765" cy="6280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spc="300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</a:rPr>
              <a:t>活动材料</a:t>
            </a:r>
            <a:endParaRPr lang="zh-CN" altLang="en-US" sz="2600" spc="300">
              <a:solidFill>
                <a:schemeClr val="accent2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504" name="矩形: 圆角 59"/>
          <p:cNvSpPr/>
          <p:nvPr>
            <p:custDataLst>
              <p:tags r:id="rId25"/>
            </p:custDataLst>
          </p:nvPr>
        </p:nvSpPr>
        <p:spPr>
          <a:xfrm>
            <a:off x="4856480" y="5007610"/>
            <a:ext cx="850900" cy="835025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506" name="序号"/>
          <p:cNvSpPr txBox="1"/>
          <p:nvPr>
            <p:custDataLst>
              <p:tags r:id="rId26"/>
            </p:custDataLst>
          </p:nvPr>
        </p:nvSpPr>
        <p:spPr>
          <a:xfrm>
            <a:off x="4857115" y="5025390"/>
            <a:ext cx="850265" cy="7937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4000" b="1">
              <a:solidFill>
                <a:schemeClr val="bg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508" name="标题"/>
          <p:cNvSpPr txBox="1"/>
          <p:nvPr>
            <p:custDataLst>
              <p:tags r:id="rId27"/>
            </p:custDataLst>
          </p:nvPr>
        </p:nvSpPr>
        <p:spPr>
          <a:xfrm>
            <a:off x="5992495" y="5133975"/>
            <a:ext cx="2564765" cy="6280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spc="300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</a:rPr>
              <a:t>活动评价</a:t>
            </a:r>
            <a:endParaRPr lang="zh-CN" altLang="en-US" sz="2600" spc="300">
              <a:solidFill>
                <a:schemeClr val="accent2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85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50856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31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5132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https://d.book118.com/778062014107006024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 "/>
  <p:tag name="KSO_WM_UNIT_TYPE" val="b"/>
  <p:tag name="KSO_WM_UNIT_VALUE" val="17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稻小壳"/>
  <p:tag name="KSO_WM_UNIT_SUBTYPE" val="b"/>
  <p:tag name="KSO_WM_UNIT_TYPE" val="f"/>
  <p:tag name="KSO_WM_UNIT_VALUE" val="6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3"/>
  <p:tag name="KSO_WM_UNIT_INDEX" val="43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4"/>
  <p:tag name="KSO_WM_UNIT_INDEX" val="44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5"/>
  <p:tag name="KSO_WM_UNIT_INDEX" val="45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6"/>
  <p:tag name="KSO_WM_UNIT_INDEX" val="46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7"/>
  <p:tag name="KSO_WM_UNIT_INDEX" val="47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8"/>
  <p:tag name="KSO_WM_UNIT_INDEX" val="48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9"/>
  <p:tag name="KSO_WM_UNIT_INDEX" val="49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0"/>
  <p:tag name="KSO_WM_UNIT_INDEX" val="50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1"/>
  <p:tag name="KSO_WM_UNIT_INDEX" val="51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2"/>
  <p:tag name="KSO_WM_UNIT_INDEX" val="52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3"/>
  <p:tag name="KSO_WM_UNIT_INDEX" val="53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4"/>
  <p:tag name="KSO_WM_UNIT_INDEX" val="54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5"/>
  <p:tag name="KSO_WM_UNIT_INDEX" val="55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6"/>
  <p:tag name="KSO_WM_UNIT_INDEX" val="56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7"/>
  <p:tag name="KSO_WM_UNIT_INDEX" val="57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8"/>
  <p:tag name="KSO_WM_UNIT_INDEX" val="58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9"/>
  <p:tag name="KSO_WM_UNIT_INDEX" val="5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0"/>
  <p:tag name="KSO_WM_UNIT_INDEX" val="60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1"/>
  <p:tag name="KSO_WM_UNIT_INDEX" val="61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2"/>
  <p:tag name="KSO_WM_UNIT_INDEX" val="62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63"/>
  <p:tag name="KSO_WM_UNIT_INDEX" val="63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64"/>
  <p:tag name="KSO_WM_UNIT_INDEX" val="64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3"/>
  <p:tag name="KSO_WM_UNIT_INDEX" val="43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4"/>
  <p:tag name="KSO_WM_UNIT_INDEX" val="44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5"/>
  <p:tag name="KSO_WM_UNIT_INDEX" val="45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6"/>
  <p:tag name="KSO_WM_UNIT_INDEX" val="46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7"/>
  <p:tag name="KSO_WM_UNIT_INDEX" val="47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8"/>
  <p:tag name="KSO_WM_UNIT_INDEX" val="48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9"/>
  <p:tag name="KSO_WM_UNIT_INDEX" val="49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0"/>
  <p:tag name="KSO_WM_UNIT_INDEX" val="50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1"/>
  <p:tag name="KSO_WM_UNIT_INDEX" val="51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2"/>
  <p:tag name="KSO_WM_UNIT_INDEX" val="52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3"/>
  <p:tag name="KSO_WM_UNIT_INDEX" val="53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4"/>
  <p:tag name="KSO_WM_UNIT_INDEX" val="54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5"/>
  <p:tag name="KSO_WM_UNIT_INDEX" val="55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6"/>
  <p:tag name="KSO_WM_UNIT_INDEX" val="56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7"/>
  <p:tag name="KSO_WM_UNIT_INDEX" val="57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8"/>
  <p:tag name="KSO_WM_UNIT_INDEX" val="58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9"/>
  <p:tag name="KSO_WM_UNIT_INDEX" val="59"/>
  <p:tag name="KSO_WM_UNIT_LAYERLEVEL" val="1"/>
  <p:tag name="KSO_WM_UNIT_TYPE" val="i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0"/>
  <p:tag name="KSO_WM_UNIT_INDEX" val="60"/>
  <p:tag name="KSO_WM_UNIT_LAYERLEVEL" val="1"/>
  <p:tag name="KSO_WM_UNIT_TYPE" val="i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1"/>
  <p:tag name="KSO_WM_UNIT_INDEX" val="61"/>
  <p:tag name="KSO_WM_UNIT_LAYERLEVEL" val="1"/>
  <p:tag name="KSO_WM_UNIT_TYPE" val="i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2"/>
  <p:tag name="KSO_WM_UNIT_INDEX" val="62"/>
  <p:tag name="KSO_WM_UNIT_LAYERLEVEL" val="1"/>
  <p:tag name="KSO_WM_UNIT_TYPE" val="i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63"/>
  <p:tag name="KSO_WM_UNIT_INDEX" val="6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64"/>
  <p:tag name="KSO_WM_UNIT_INDEX" val="6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3"/>
  <p:tag name="KSO_WM_UNIT_INDEX" val="43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4"/>
  <p:tag name="KSO_WM_UNIT_INDEX" val="44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5"/>
  <p:tag name="KSO_WM_UNIT_INDEX" val="45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6"/>
  <p:tag name="KSO_WM_UNIT_INDEX" val="4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7"/>
  <p:tag name="KSO_WM_UNIT_INDEX" val="47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8"/>
  <p:tag name="KSO_WM_UNIT_INDEX" val="48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9"/>
  <p:tag name="KSO_WM_UNIT_INDEX" val="49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0"/>
  <p:tag name="KSO_WM_UNIT_INDEX" val="50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1"/>
  <p:tag name="KSO_WM_UNIT_INDEX" val="5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2"/>
  <p:tag name="KSO_WM_UNIT_INDEX" val="52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3"/>
  <p:tag name="KSO_WM_UNIT_INDEX" val="53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4"/>
  <p:tag name="KSO_WM_UNIT_INDEX" val="54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5"/>
  <p:tag name="KSO_WM_UNIT_INDEX" val="55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6"/>
  <p:tag name="KSO_WM_UNIT_INDEX" val="5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7"/>
  <p:tag name="KSO_WM_UNIT_INDEX" val="57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8"/>
  <p:tag name="KSO_WM_UNIT_INDEX" val="58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9"/>
  <p:tag name="KSO_WM_UNIT_INDEX" val="59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0"/>
  <p:tag name="KSO_WM_UNIT_INDEX" val="60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1"/>
  <p:tag name="KSO_WM_UNIT_INDEX" val="6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2"/>
  <p:tag name="KSO_WM_UNIT_INDEX" val="62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3"/>
  <p:tag name="KSO_WM_UNIT_INDEX" val="63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4"/>
  <p:tag name="KSO_WM_UNIT_INDEX" val="6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3"/>
  <p:tag name="KSO_WM_UNIT_INDEX" val="43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4"/>
  <p:tag name="KSO_WM_UNIT_INDEX" val="44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5"/>
  <p:tag name="KSO_WM_UNIT_INDEX" val="45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6"/>
  <p:tag name="KSO_WM_UNIT_INDEX" val="46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7"/>
  <p:tag name="KSO_WM_UNIT_INDEX" val="47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8"/>
  <p:tag name="KSO_WM_UNIT_INDEX" val="48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9"/>
  <p:tag name="KSO_WM_UNIT_INDEX" val="49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0"/>
  <p:tag name="KSO_WM_UNIT_INDEX" val="50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1"/>
  <p:tag name="KSO_WM_UNIT_INDEX" val="51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2"/>
  <p:tag name="KSO_WM_UNIT_INDEX" val="52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3"/>
  <p:tag name="KSO_WM_UNIT_INDEX" val="53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4"/>
  <p:tag name="KSO_WM_UNIT_INDEX" val="54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5"/>
  <p:tag name="KSO_WM_UNIT_INDEX" val="55"/>
  <p:tag name="KSO_WM_UNIT_LAYERLEVEL" val="1"/>
  <p:tag name="KSO_WM_UNIT_TYPE" val="i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6"/>
  <p:tag name="KSO_WM_UNIT_INDEX" val="56"/>
  <p:tag name="KSO_WM_UNIT_LAYERLEVEL" val="1"/>
  <p:tag name="KSO_WM_UNIT_TYPE" val="i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7"/>
  <p:tag name="KSO_WM_UNIT_INDEX" val="57"/>
  <p:tag name="KSO_WM_UNIT_LAYERLEVEL" val="1"/>
  <p:tag name="KSO_WM_UNIT_TYPE" val="i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8"/>
  <p:tag name="KSO_WM_UNIT_INDEX" val="58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9"/>
  <p:tag name="KSO_WM_UNIT_INDEX" val="59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0"/>
  <p:tag name="KSO_WM_UNIT_INDEX" val="60"/>
  <p:tag name="KSO_WM_UNIT_LAYERLEVEL" val="1"/>
  <p:tag name="KSO_WM_UNIT_TYPE" val="i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1"/>
  <p:tag name="KSO_WM_UNIT_INDEX" val="61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2"/>
  <p:tag name="KSO_WM_UNIT_INDEX" val="62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3"/>
  <p:tag name="KSO_WM_UNIT_INDEX" val="63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4"/>
  <p:tag name="KSO_WM_UNIT_INDEX" val="64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64"/>
  <p:tag name="KSO_WM_UNIT_INDEX" val="64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63"/>
  <p:tag name="KSO_WM_UNIT_INDEX" val="63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2"/>
  <p:tag name="KSO_WM_UNIT_INDEX" val="6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1"/>
  <p:tag name="KSO_WM_UNIT_INDEX" val="61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0"/>
  <p:tag name="KSO_WM_UNIT_INDEX" val="60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9"/>
  <p:tag name="KSO_WM_UNIT_INDEX" val="59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8"/>
  <p:tag name="KSO_WM_UNIT_INDEX" val="58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7"/>
  <p:tag name="KSO_WM_UNIT_INDEX" val="5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6"/>
  <p:tag name="KSO_WM_UNIT_INDEX" val="56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5"/>
  <p:tag name="KSO_WM_UNIT_INDEX" val="55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4"/>
  <p:tag name="KSO_WM_UNIT_INDEX" val="54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3"/>
  <p:tag name="KSO_WM_UNIT_INDEX" val="53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2"/>
  <p:tag name="KSO_WM_UNIT_INDEX" val="5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1"/>
  <p:tag name="KSO_WM_UNIT_INDEX" val="51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0"/>
  <p:tag name="KSO_WM_UNIT_INDEX" val="50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9"/>
  <p:tag name="KSO_WM_UNIT_INDEX" val="49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8"/>
  <p:tag name="KSO_WM_UNIT_INDEX" val="48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7"/>
  <p:tag name="KSO_WM_UNIT_INDEX" val="4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6"/>
  <p:tag name="KSO_WM_UNIT_INDEX" val="46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5"/>
  <p:tag name="KSO_WM_UNIT_INDEX" val="45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4"/>
  <p:tag name="KSO_WM_UNIT_INDEX" val="44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3"/>
  <p:tag name="KSO_WM_UNIT_INDEX" val="43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3"/>
  <p:tag name="KSO_WM_UNIT_INDEX" val="43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4"/>
  <p:tag name="KSO_WM_UNIT_INDEX" val="44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5"/>
  <p:tag name="KSO_WM_UNIT_INDEX" val="45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6"/>
  <p:tag name="KSO_WM_UNIT_INDEX" val="46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7"/>
  <p:tag name="KSO_WM_UNIT_INDEX" val="47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8"/>
  <p:tag name="KSO_WM_UNIT_INDEX" val="48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9"/>
  <p:tag name="KSO_WM_UNIT_INDEX" val="49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0"/>
  <p:tag name="KSO_WM_UNIT_INDEX" val="50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1"/>
  <p:tag name="KSO_WM_UNIT_INDEX" val="51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2"/>
  <p:tag name="KSO_WM_UNIT_INDEX" val="52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3"/>
  <p:tag name="KSO_WM_UNIT_INDEX" val="53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4"/>
  <p:tag name="KSO_WM_UNIT_INDEX" val="54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5"/>
  <p:tag name="KSO_WM_UNIT_INDEX" val="55"/>
  <p:tag name="KSO_WM_UNIT_LAYERLEVEL" val="1"/>
  <p:tag name="KSO_WM_UNIT_TYPE" val="i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6"/>
  <p:tag name="KSO_WM_UNIT_INDEX" val="56"/>
  <p:tag name="KSO_WM_UNIT_LAYERLEVEL" val="1"/>
  <p:tag name="KSO_WM_UNIT_TYPE" val="i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7"/>
  <p:tag name="KSO_WM_UNIT_INDEX" val="57"/>
  <p:tag name="KSO_WM_UNIT_LAYERLEVEL" val="1"/>
  <p:tag name="KSO_WM_UNIT_TYPE" val="i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8"/>
  <p:tag name="KSO_WM_UNIT_INDEX" val="58"/>
  <p:tag name="KSO_WM_UNIT_LAYERLEVEL" val="1"/>
  <p:tag name="KSO_WM_UNIT_TYPE" val="i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9"/>
  <p:tag name="KSO_WM_UNIT_INDEX" val="59"/>
  <p:tag name="KSO_WM_UNIT_LAYERLEVEL" val="1"/>
  <p:tag name="KSO_WM_UNIT_TYPE" val="i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0"/>
  <p:tag name="KSO_WM_UNIT_INDEX" val="60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1"/>
  <p:tag name="KSO_WM_UNIT_INDEX" val="61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2"/>
  <p:tag name="KSO_WM_UNIT_INDEX" val="62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63"/>
  <p:tag name="KSO_WM_UNIT_INDEX" val="63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64"/>
  <p:tag name="KSO_WM_UNIT_INDEX" val="64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7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3"/>
  <p:tag name="KSO_WM_UNIT_INDEX" val="43"/>
  <p:tag name="KSO_WM_UNIT_LAYERLEVEL" val="1"/>
  <p:tag name="KSO_WM_UNIT_TYPE" val="i"/>
</p:tagLst>
</file>

<file path=ppt/tags/tag7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4"/>
  <p:tag name="KSO_WM_UNIT_INDEX" val="44"/>
  <p:tag name="KSO_WM_UNIT_LAYERLEVEL" val="1"/>
  <p:tag name="KSO_WM_UNIT_TYPE" val="i"/>
</p:tagLst>
</file>

<file path=ppt/tags/tag7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5"/>
  <p:tag name="KSO_WM_UNIT_INDEX" val="45"/>
  <p:tag name="KSO_WM_UNIT_LAYERLEVEL" val="1"/>
  <p:tag name="KSO_WM_UNIT_TYPE" val="i"/>
</p:tagLst>
</file>

<file path=ppt/tags/tag7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6"/>
  <p:tag name="KSO_WM_UNIT_INDEX" val="46"/>
  <p:tag name="KSO_WM_UNIT_LAYERLEVEL" val="1"/>
  <p:tag name="KSO_WM_UNIT_TYPE" val="i"/>
</p:tagLst>
</file>

<file path=ppt/tags/tag7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7"/>
  <p:tag name="KSO_WM_UNIT_INDEX" val="47"/>
  <p:tag name="KSO_WM_UNIT_LAYERLEVEL" val="1"/>
  <p:tag name="KSO_WM_UNIT_TYPE" val="i"/>
</p:tagLst>
</file>

<file path=ppt/tags/tag7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8"/>
  <p:tag name="KSO_WM_UNIT_INDEX" val="48"/>
  <p:tag name="KSO_WM_UNIT_LAYERLEVEL" val="1"/>
  <p:tag name="KSO_WM_UNIT_TYPE" val="i"/>
</p:tagLst>
</file>

<file path=ppt/tags/tag7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9"/>
  <p:tag name="KSO_WM_UNIT_INDEX" val="49"/>
  <p:tag name="KSO_WM_UNIT_LAYERLEVEL" val="1"/>
  <p:tag name="KSO_WM_UNIT_TYPE" val="i"/>
</p:tagLst>
</file>

<file path=ppt/tags/tag7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0"/>
  <p:tag name="KSO_WM_UNIT_INDEX" val="50"/>
  <p:tag name="KSO_WM_UNIT_LAYERLEVEL" val="1"/>
  <p:tag name="KSO_WM_UNIT_TYPE" val="i"/>
</p:tagLst>
</file>

<file path=ppt/tags/tag7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1"/>
  <p:tag name="KSO_WM_UNIT_INDEX" val="51"/>
  <p:tag name="KSO_WM_UNIT_LAYERLEVEL" val="1"/>
  <p:tag name="KSO_WM_UNIT_TYPE" val="i"/>
</p:tagLst>
</file>

<file path=ppt/tags/tag7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2"/>
  <p:tag name="KSO_WM_UNIT_INDEX" val="52"/>
  <p:tag name="KSO_WM_UNIT_LAYERLEVEL" val="1"/>
  <p:tag name="KSO_WM_UNIT_TYPE" val="i"/>
</p:tagLst>
</file>

<file path=ppt/tags/tag7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3"/>
  <p:tag name="KSO_WM_UNIT_INDEX" val="53"/>
  <p:tag name="KSO_WM_UNIT_LAYERLEVEL" val="1"/>
  <p:tag name="KSO_WM_UNIT_TYPE" val="i"/>
</p:tagLst>
</file>

<file path=ppt/tags/tag7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4"/>
  <p:tag name="KSO_WM_UNIT_INDEX" val="54"/>
  <p:tag name="KSO_WM_UNIT_LAYERLEVEL" val="1"/>
  <p:tag name="KSO_WM_UNIT_TYPE" val="i"/>
</p:tagLst>
</file>

<file path=ppt/tags/tag7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5"/>
  <p:tag name="KSO_WM_UNIT_INDEX" val="55"/>
  <p:tag name="KSO_WM_UNIT_LAYERLEVEL" val="1"/>
  <p:tag name="KSO_WM_UNIT_TYPE" val="i"/>
</p:tagLst>
</file>

<file path=ppt/tags/tag7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6"/>
  <p:tag name="KSO_WM_UNIT_INDEX" val="56"/>
  <p:tag name="KSO_WM_UNIT_LAYERLEVEL" val="1"/>
  <p:tag name="KSO_WM_UNIT_TYPE" val="i"/>
</p:tagLst>
</file>

<file path=ppt/tags/tag7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7"/>
  <p:tag name="KSO_WM_UNIT_INDEX" val="57"/>
  <p:tag name="KSO_WM_UNIT_LAYERLEVEL" val="1"/>
  <p:tag name="KSO_WM_UNIT_TYPE" val="i"/>
</p:tagLst>
</file>

<file path=ppt/tags/tag7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8"/>
  <p:tag name="KSO_WM_UNIT_INDEX" val="58"/>
  <p:tag name="KSO_WM_UNIT_LAYERLEVEL" val="1"/>
  <p:tag name="KSO_WM_UNIT_TYPE" val="i"/>
</p:tagLst>
</file>

<file path=ppt/tags/tag7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9"/>
  <p:tag name="KSO_WM_UNIT_INDEX" val="59"/>
  <p:tag name="KSO_WM_UNIT_LAYERLEVEL" val="1"/>
  <p:tag name="KSO_WM_UNIT_TYPE" val="i"/>
</p:tagLst>
</file>

<file path=ppt/tags/tag7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0"/>
  <p:tag name="KSO_WM_UNIT_INDEX" val="60"/>
  <p:tag name="KSO_WM_UNIT_LAYERLEVEL" val="1"/>
  <p:tag name="KSO_WM_UNIT_TYPE" val="i"/>
</p:tagLst>
</file>

<file path=ppt/tags/tag7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1"/>
  <p:tag name="KSO_WM_UNIT_INDEX" val="61"/>
  <p:tag name="KSO_WM_UNIT_LAYERLEVEL" val="1"/>
  <p:tag name="KSO_WM_UNIT_TYPE" val="i"/>
</p:tagLst>
</file>

<file path=ppt/tags/tag7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2"/>
  <p:tag name="KSO_WM_UNIT_INDEX" val="62"/>
  <p:tag name="KSO_WM_UNIT_LAYERLEVEL" val="1"/>
  <p:tag name="KSO_WM_UNIT_TYPE" val="i"/>
</p:tagLst>
</file>

<file path=ppt/tags/tag7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3"/>
  <p:tag name="KSO_WM_UNIT_INDEX" val="63"/>
  <p:tag name="KSO_WM_UNIT_LAYERLEVEL" val="1"/>
  <p:tag name="KSO_WM_UNIT_TYPE" val="i"/>
</p:tagLst>
</file>

<file path=ppt/tags/tag7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4"/>
  <p:tag name="KSO_WM_UNIT_INDEX" val="64"/>
  <p:tag name="KSO_WM_UNIT_LAYERLEVEL" val="1"/>
  <p:tag name="KSO_WM_UNIT_TYPE" val="i"/>
</p:tagLst>
</file>

<file path=ppt/tags/tag7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7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7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7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7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7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7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7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7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7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7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7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7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7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7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7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7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7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7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7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7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7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7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7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7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7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7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7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7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7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8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8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8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8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8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8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8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8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8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8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8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8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8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8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 "/>
  <p:tag name="KSO_WM_UNIT_TYPE" val="b"/>
  <p:tag name="KSO_WM_UNIT_VALUE" val="17"/>
</p:tagLst>
</file>

<file path=ppt/tags/tag8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8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稻小壳"/>
  <p:tag name="KSO_WM_UNIT_SUBTYPE" val="b"/>
  <p:tag name="KSO_WM_UNIT_TYPE" val="f"/>
  <p:tag name="KSO_WM_UNIT_VALUE" val="60"/>
</p:tagLst>
</file>

<file path=ppt/tags/tag8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8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3"/>
  <p:tag name="KSO_WM_UNIT_INDEX" val="43"/>
  <p:tag name="KSO_WM_UNIT_LAYERLEVEL" val="1"/>
  <p:tag name="KSO_WM_UNIT_TYPE" val="i"/>
</p:tagLst>
</file>

<file path=ppt/tags/tag8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4"/>
  <p:tag name="KSO_WM_UNIT_INDEX" val="44"/>
  <p:tag name="KSO_WM_UNIT_LAYERLEVEL" val="1"/>
  <p:tag name="KSO_WM_UNIT_TYPE" val="i"/>
</p:tagLst>
</file>

<file path=ppt/tags/tag8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5"/>
  <p:tag name="KSO_WM_UNIT_INDEX" val="45"/>
  <p:tag name="KSO_WM_UNIT_LAYERLEVEL" val="1"/>
  <p:tag name="KSO_WM_UNIT_TYPE" val="i"/>
</p:tagLst>
</file>

<file path=ppt/tags/tag8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6"/>
  <p:tag name="KSO_WM_UNIT_INDEX" val="46"/>
  <p:tag name="KSO_WM_UNIT_LAYERLEVEL" val="1"/>
  <p:tag name="KSO_WM_UNIT_TYPE" val="i"/>
</p:tagLst>
</file>

<file path=ppt/tags/tag8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7"/>
  <p:tag name="KSO_WM_UNIT_INDEX" val="47"/>
  <p:tag name="KSO_WM_UNIT_LAYERLEVEL" val="1"/>
  <p:tag name="KSO_WM_UNIT_TYPE" val="i"/>
</p:tagLst>
</file>

<file path=ppt/tags/tag8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8"/>
  <p:tag name="KSO_WM_UNIT_INDEX" val="48"/>
  <p:tag name="KSO_WM_UNIT_LAYERLEVEL" val="1"/>
  <p:tag name="KSO_WM_UNIT_TYPE" val="i"/>
</p:tagLst>
</file>

<file path=ppt/tags/tag8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9"/>
  <p:tag name="KSO_WM_UNIT_INDEX" val="49"/>
  <p:tag name="KSO_WM_UNIT_LAYERLEVEL" val="1"/>
  <p:tag name="KSO_WM_UNIT_TYPE" val="i"/>
</p:tagLst>
</file>

<file path=ppt/tags/tag8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0"/>
  <p:tag name="KSO_WM_UNIT_INDEX" val="50"/>
  <p:tag name="KSO_WM_UNIT_LAYERLEVEL" val="1"/>
  <p:tag name="KSO_WM_UNIT_TYPE" val="i"/>
</p:tagLst>
</file>

<file path=ppt/tags/tag8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1"/>
  <p:tag name="KSO_WM_UNIT_INDEX" val="51"/>
  <p:tag name="KSO_WM_UNIT_LAYERLEVEL" val="1"/>
  <p:tag name="KSO_WM_UNIT_TYPE" val="i"/>
</p:tagLst>
</file>

<file path=ppt/tags/tag8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2"/>
  <p:tag name="KSO_WM_UNIT_INDEX" val="52"/>
  <p:tag name="KSO_WM_UNIT_LAYERLEVEL" val="1"/>
  <p:tag name="KSO_WM_UNIT_TYPE" val="i"/>
</p:tagLst>
</file>

<file path=ppt/tags/tag8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3"/>
  <p:tag name="KSO_WM_UNIT_INDEX" val="53"/>
  <p:tag name="KSO_WM_UNIT_LAYERLEVEL" val="1"/>
  <p:tag name="KSO_WM_UNIT_TYPE" val="i"/>
</p:tagLst>
</file>

<file path=ppt/tags/tag8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4"/>
  <p:tag name="KSO_WM_UNIT_INDEX" val="54"/>
  <p:tag name="KSO_WM_UNIT_LAYERLEVEL" val="1"/>
  <p:tag name="KSO_WM_UNIT_TYPE" val="i"/>
</p:tagLst>
</file>

<file path=ppt/tags/tag8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5"/>
  <p:tag name="KSO_WM_UNIT_INDEX" val="55"/>
  <p:tag name="KSO_WM_UNIT_LAYERLEVEL" val="1"/>
  <p:tag name="KSO_WM_UNIT_TYPE" val="i"/>
</p:tagLst>
</file>

<file path=ppt/tags/tag8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6"/>
  <p:tag name="KSO_WM_UNIT_INDEX" val="56"/>
  <p:tag name="KSO_WM_UNIT_LAYERLEVEL" val="1"/>
  <p:tag name="KSO_WM_UNIT_TYPE" val="i"/>
</p:tagLst>
</file>

<file path=ppt/tags/tag8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7"/>
  <p:tag name="KSO_WM_UNIT_INDEX" val="57"/>
  <p:tag name="KSO_WM_UNIT_LAYERLEVEL" val="1"/>
  <p:tag name="KSO_WM_UNIT_TYPE" val="i"/>
</p:tagLst>
</file>

<file path=ppt/tags/tag8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8"/>
  <p:tag name="KSO_WM_UNIT_INDEX" val="58"/>
  <p:tag name="KSO_WM_UNIT_LAYERLEVEL" val="1"/>
  <p:tag name="KSO_WM_UNIT_TYPE" val="i"/>
</p:tagLst>
</file>

<file path=ppt/tags/tag8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9"/>
  <p:tag name="KSO_WM_UNIT_INDEX" val="59"/>
  <p:tag name="KSO_WM_UNIT_LAYERLEVEL" val="1"/>
  <p:tag name="KSO_WM_UNIT_TYPE" val="i"/>
</p:tagLst>
</file>

<file path=ppt/tags/tag8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0"/>
  <p:tag name="KSO_WM_UNIT_INDEX" val="60"/>
  <p:tag name="KSO_WM_UNIT_LAYERLEVEL" val="1"/>
  <p:tag name="KSO_WM_UNIT_TYPE" val="i"/>
</p:tagLst>
</file>

<file path=ppt/tags/tag8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1"/>
  <p:tag name="KSO_WM_UNIT_INDEX" val="61"/>
  <p:tag name="KSO_WM_UNIT_LAYERLEVEL" val="1"/>
  <p:tag name="KSO_WM_UNIT_TYPE" val="i"/>
</p:tagLst>
</file>

<file path=ppt/tags/tag8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2"/>
  <p:tag name="KSO_WM_UNIT_INDEX" val="62"/>
  <p:tag name="KSO_WM_UNIT_LAYERLEVEL" val="1"/>
  <p:tag name="KSO_WM_UNIT_TYPE" val="i"/>
</p:tagLst>
</file>

<file path=ppt/tags/tag8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3"/>
  <p:tag name="KSO_WM_UNIT_INDEX" val="63"/>
  <p:tag name="KSO_WM_UNIT_LAYERLEVEL" val="1"/>
  <p:tag name="KSO_WM_UNIT_TYPE" val="i"/>
</p:tagLst>
</file>

<file path=ppt/tags/tag8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4"/>
  <p:tag name="KSO_WM_UNIT_INDEX" val="64"/>
  <p:tag name="KSO_WM_UNIT_LAYERLEVEL" val="1"/>
  <p:tag name="KSO_WM_UNIT_TYPE" val="i"/>
</p:tagLst>
</file>

<file path=ppt/tags/tag8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8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3"/>
  <p:tag name="KSO_WM_TEMPLATE_MASTER_TYPE" val="0"/>
  <p:tag name="KSO_WM_TEMPLATE_SUBCATEGORY" val="29"/>
  <p:tag name="KSO_WM_TEMPLATE_THUMBS_INDEX" val="1、9"/>
</p:tagLst>
</file>

<file path=ppt/tags/tag8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 "/>
  <p:tag name="KSO_WM_UNIT_TYPE" val="b"/>
  <p:tag name="KSO_WM_UNIT_VALUE" val="17"/>
</p:tagLst>
</file>

<file path=ppt/tags/tag8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8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93.xml><?xml version="1.0" encoding="utf-8"?>
<p:tagLst xmlns:p="http://schemas.openxmlformats.org/presentationml/2006/main">
  <p:tag name="KSO_WM_BEAUTIFY_FLAG" val="#wm#"/>
  <p:tag name="KSO_WM_SLIDE_CONTENT_AREA" val="{&quot;left&quot;:&quot;101.35&quot;,&quot;top&quot;:&quot;155.85&quot;,&quot;width&quot;:&quot;775.95&quot;,&quot;height&quot;:&quot;262.15&quot;}"/>
  <p:tag name="KSO_WM_SLIDE_ID" val="custom2023089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3"/>
  <p:tag name="KSO_WM_TEMPLATE_MASTER_TYPE" val="0"/>
  <p:tag name="KSO_WM_TEMPLATE_SUBCATEGORY" val="29"/>
  <p:tag name="KSO_WM_TEMPLATE_THUMBS_INDEX" val="1、9"/>
</p:tagLst>
</file>

<file path=ppt/tags/tag8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8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6_1"/>
  <p:tag name="KSO_WM_UNIT_INDEX" val="1_6_1"/>
  <p:tag name="KSO_WM_UNIT_LAYERLEVEL" val="1_1_1"/>
  <p:tag name="KSO_WM_UNIT_TYPE" val="l_h_i"/>
</p:tagLst>
</file>

<file path=ppt/tags/tag8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1_1"/>
  <p:tag name="KSO_WM_UNIT_INDEX" val="1_1_1"/>
  <p:tag name="KSO_WM_UNIT_LAYERLEVEL" val="1_1_1"/>
  <p:tag name="KSO_WM_UNIT_TYPE" val="l_h_i"/>
</p:tagLst>
</file>

<file path=ppt/tags/tag8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1_3"/>
  <p:tag name="KSO_WM_UNIT_INDEX" val="1_1_3"/>
  <p:tag name="KSO_WM_UNIT_LAYERLEVEL" val="1_1_1"/>
  <p:tag name="KSO_WM_UNIT_TYPE" val="l_h_i"/>
</p:tagLst>
</file>

<file path=ppt/tags/tag8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1_2"/>
  <p:tag name="KSO_WM_UNIT_INDEX" val="1_1_2"/>
  <p:tag name="KSO_WM_UNIT_LAYERLEVEL" val="1_1_1"/>
  <p:tag name="KSO_WM_UNIT_SUBTYPE" val="d"/>
  <p:tag name="KSO_WM_UNIT_TYPE" val="l_h_i"/>
</p:tagLst>
</file>

<file path=ppt/tags/tag9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9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2_1"/>
  <p:tag name="KSO_WM_UNIT_INDEX" val="1_2_1"/>
  <p:tag name="KSO_WM_UNIT_LAYERLEVEL" val="1_1_1"/>
  <p:tag name="KSO_WM_UNIT_TYPE" val="l_h_i"/>
</p:tagLst>
</file>

<file path=ppt/tags/tag9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2_3"/>
  <p:tag name="KSO_WM_UNIT_INDEX" val="1_2_3"/>
  <p:tag name="KSO_WM_UNIT_LAYERLEVEL" val="1_1_1"/>
  <p:tag name="KSO_WM_UNIT_TYPE" val="l_h_i"/>
</p:tagLst>
</file>

<file path=ppt/tags/tag9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2_2"/>
  <p:tag name="KSO_WM_UNIT_INDEX" val="1_2_2"/>
  <p:tag name="KSO_WM_UNIT_LAYERLEVEL" val="1_1_1"/>
  <p:tag name="KSO_WM_UNIT_SUBTYPE" val="d"/>
  <p:tag name="KSO_WM_UNIT_TYPE" val="l_h_i"/>
</p:tagLst>
</file>

<file path=ppt/tags/tag9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9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3_1"/>
  <p:tag name="KSO_WM_UNIT_INDEX" val="1_3_1"/>
  <p:tag name="KSO_WM_UNIT_LAYERLEVEL" val="1_1_1"/>
  <p:tag name="KSO_WM_UNIT_TYPE" val="l_h_i"/>
</p:tagLst>
</file>

<file path=ppt/tags/tag9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3_3"/>
  <p:tag name="KSO_WM_UNIT_INDEX" val="1_3_3"/>
  <p:tag name="KSO_WM_UNIT_LAYERLEVEL" val="1_1_1"/>
  <p:tag name="KSO_WM_UNIT_TYPE" val="l_h_i"/>
</p:tagLst>
</file>

<file path=ppt/tags/tag9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3_2"/>
  <p:tag name="KSO_WM_UNIT_INDEX" val="1_3_2"/>
  <p:tag name="KSO_WM_UNIT_LAYERLEVEL" val="1_1_1"/>
  <p:tag name="KSO_WM_UNIT_SUBTYPE" val="d"/>
  <p:tag name="KSO_WM_UNIT_TYPE" val="l_h_i"/>
</p:tagLst>
</file>

<file path=ppt/tags/tag9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9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4_1"/>
  <p:tag name="KSO_WM_UNIT_INDEX" val="1_4_1"/>
  <p:tag name="KSO_WM_UNIT_LAYERLEVEL" val="1_1_1"/>
  <p:tag name="KSO_WM_UNIT_TYPE" val="l_h_i"/>
</p:tagLst>
</file>

<file path=ppt/tags/tag9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4_3"/>
  <p:tag name="KSO_WM_UNIT_INDEX" val="1_4_3"/>
  <p:tag name="KSO_WM_UNIT_LAYERLEVEL" val="1_1_1"/>
  <p:tag name="KSO_WM_UNIT_TYPE" val="l_h_i"/>
</p:tagLst>
</file>

<file path=ppt/tags/tag9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4_2"/>
  <p:tag name="KSO_WM_UNIT_INDEX" val="1_4_2"/>
  <p:tag name="KSO_WM_UNIT_LAYERLEVEL" val="1_1_1"/>
  <p:tag name="KSO_WM_UNIT_SUBTYPE" val="d"/>
  <p:tag name="KSO_WM_UNIT_TYPE" val="l_h_i"/>
</p:tagLst>
</file>

<file path=ppt/tags/tag9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9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5_1"/>
  <p:tag name="KSO_WM_UNIT_INDEX" val="1_5_1"/>
  <p:tag name="KSO_WM_UNIT_LAYERLEVEL" val="1_1_1"/>
  <p:tag name="KSO_WM_UNIT_TYPE" val="l_h_i"/>
</p:tagLst>
</file>

<file path=ppt/tags/tag9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5_3"/>
  <p:tag name="KSO_WM_UNIT_INDEX" val="1_5_3"/>
  <p:tag name="KSO_WM_UNIT_LAYERLEVEL" val="1_1_1"/>
  <p:tag name="KSO_WM_UNIT_TYPE" val="l_h_i"/>
</p:tagLst>
</file>

<file path=ppt/tags/tag9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5_2"/>
  <p:tag name="KSO_WM_UNIT_INDEX" val="1_5_2"/>
  <p:tag name="KSO_WM_UNIT_LAYERLEVEL" val="1_1_1"/>
  <p:tag name="KSO_WM_UNIT_SUBTYPE" val="d"/>
  <p:tag name="KSO_WM_UNIT_TYPE" val="l_h_i"/>
</p:tagLst>
</file>

<file path=ppt/tags/tag9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9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6_3"/>
  <p:tag name="KSO_WM_UNIT_INDEX" val="1_6_3"/>
  <p:tag name="KSO_WM_UNIT_LAYERLEVEL" val="1_1_1"/>
  <p:tag name="KSO_WM_UNIT_TYPE" val="l_h_i"/>
</p:tagLst>
</file>

<file path=ppt/tags/tag9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6_2"/>
  <p:tag name="KSO_WM_UNIT_INDEX" val="1_6_2"/>
  <p:tag name="KSO_WM_UNIT_LAYERLEVEL" val="1_1_1"/>
  <p:tag name="KSO_WM_UNIT_SUBTYPE" val="d"/>
  <p:tag name="KSO_WM_UNIT_TYPE" val="l_h_i"/>
</p:tagLst>
</file>

<file path=ppt/tags/tag9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920.xml><?xml version="1.0" encoding="utf-8"?>
<p:tagLst xmlns:p="http://schemas.openxmlformats.org/presentationml/2006/main">
  <p:tag name="ISLIDE.ICON" val="#71657;"/>
  <p:tag name="KSO_WM_BEAUTIFY_FLAG" val="#wm#"/>
  <p:tag name="KSO_WM_DIAGRAM_GROUP_CODE" val="l1-1"/>
  <p:tag name="KSO_WM_SLIDE_DIAGTYPE" val="l"/>
  <p:tag name="KSO_WM_SLIDE_ID" val="custom2023089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3"/>
  <p:tag name="KSO_WM_TEMPLATE_MASTER_TYPE" val="0"/>
  <p:tag name="KSO_WM_TEMPLATE_SUBCATEGORY" val="0"/>
</p:tagLst>
</file>

<file path=ppt/tags/tag9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9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923.xml><?xml version="1.0" encoding="utf-8"?>
<p:tagLst xmlns:p="http://schemas.openxmlformats.org/presentationml/2006/main">
  <p:tag name="KSO_WM_BEAUTIFY_FLAG" val="#wm#"/>
  <p:tag name="KSO_WM_SLIDE_CONTENT_AREA" val="{&quot;left&quot;:&quot;205.4&quot;,&quot;top&quot;:&quot;155.85&quot;,&quot;width&quot;:&quot;595.95&quot;,&quot;height&quot;:&quot;262.15&quot;}"/>
  <p:tag name="KSO_WM_SLIDE_ID" val="custom2023089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3"/>
  <p:tag name="KSO_WM_TEMPLATE_MASTER_TYPE" val="0"/>
  <p:tag name="KSO_WM_TEMPLATE_SUBCATEGORY" val="29"/>
</p:tagLst>
</file>

<file path=ppt/tags/tag9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3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9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926.xml><?xml version="1.0" encoding="utf-8"?>
<p:tagLst xmlns:p="http://schemas.openxmlformats.org/presentationml/2006/main">
  <p:tag name="KSO_WM_BEAUTIFY_FLAG" val="#wm#"/>
  <p:tag name="KSO_WM_SLIDE_CONTENT_AREA" val="{&quot;left&quot;:&quot;205.4&quot;,&quot;top&quot;:&quot;155.85&quot;,&quot;width&quot;:&quot;595.95&quot;,&quot;height&quot;:&quot;262.15&quot;}"/>
  <p:tag name="KSO_WM_SLIDE_ID" val="custom2023089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3"/>
  <p:tag name="KSO_WM_TEMPLATE_MASTER_TYPE" val="0"/>
  <p:tag name="KSO_WM_TEMPLATE_SUBCATEGORY" val="29"/>
</p:tagLst>
</file>

<file path=ppt/tags/tag9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7">
      <a:dk1>
        <a:srgbClr val="000000"/>
      </a:dk1>
      <a:lt1>
        <a:srgbClr val="FFFFFF"/>
      </a:lt1>
      <a:dk2>
        <a:srgbClr val="511D0B"/>
      </a:dk2>
      <a:lt2>
        <a:srgbClr val="FFF6E5"/>
      </a:lt2>
      <a:accent1>
        <a:srgbClr val="9A71FF"/>
      </a:accent1>
      <a:accent2>
        <a:srgbClr val="FF872A"/>
      </a:accent2>
      <a:accent3>
        <a:srgbClr val="FCA600"/>
      </a:accent3>
      <a:accent4>
        <a:srgbClr val="4BD1B0"/>
      </a:accent4>
      <a:accent5>
        <a:srgbClr val="A7EBDA"/>
      </a:accent5>
      <a:accent6>
        <a:srgbClr val="4F1D0C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</Paragraphs>
  <Slides>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3">
      <vt:lpstr>Arial</vt:lpstr>
      <vt:lpstr>Calibri</vt:lpstr>
      <vt:lpstr>微软雅黑</vt:lpstr>
      <vt:lpstr>Wingdings</vt:lpstr>
      <vt:lpstr>黑体</vt:lpstr>
      <vt:lpstr>汉仪粗圆简</vt:lpstr>
      <vt:lpstr>Calibri Light</vt:lpstr>
      <vt:lpstr>Office Theme</vt:lpstr>
      <vt:lpstr>幼儿社会角色认知的教育活动设计</vt:lpstr>
      <vt:lpstr>目录</vt:lpstr>
      <vt:lpstr>添加章节标题</vt:lpstr>
      <vt:lpstr>活动目标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2024-08-31T22:54:30.656</cp:lastPrinted>
  <dcterms:created xsi:type="dcterms:W3CDTF">2024-08-31T14:54:30Z</dcterms:created>
  <dcterms:modified xsi:type="dcterms:W3CDTF">2024-08-31T14:54:34Z</dcterms:modified>
</cp:coreProperties>
</file>