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2E6C4-3CB8-4ECA-9155-FF36E8233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BD3AA-C753-413E-A94F-BE3A8401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56E20-F0AE-42E2-83B2-B37C88D39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7E147-EA67-41F4-ABB3-E330D8E9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50568-23AA-48E8-8B68-60B14868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C37A0-1DED-4A9C-BAA5-A220E1E5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687418-4BE2-443B-9146-A43F7E82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009F3-8041-47F1-AAC0-0179D93D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22FEE-530E-4757-ABBE-2547C622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CF297-5ACA-4550-825C-362CD69F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D2898-EC82-43B2-B1F7-640CD1F8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2024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AfterEffectsCC实例教程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AE基础操作与界面介绍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图层操作与属性设置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文字特效制作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过渡效果与转场设计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色彩调整与校正技巧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高级合成技术探讨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AE基础操作与界面介绍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双击桌面上的AE图标，或者在开始菜单中找到AE程序并单击启动。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在AE界面中，选择“文件”菜单下的“退出”选项，或者按下Ctrl+Q快捷键退出程序。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启动与退出AE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退出AE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启动AE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包含文件、编辑、合成、图层、效果等菜单，用于执行各种命令。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界面布局及功能区域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提供常用的工具，如选择工具、手形工具、缩放工具等。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用于导入、组织和管理素材文件。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项目窗口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显示当前合成的图层和效果，可以进行预览和编辑。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合成窗口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用于编辑图层、添加效果和动画等。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时间线窗口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提供各种效果和预设，方便用户快速应用。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效果与预设窗口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导入素材与创建合成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导入素材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在项目窗口中双击空白处，或者选择“文件”菜单下的“导入”选项，导入所需的素材文件。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创建合成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选择“合成”菜单下的“新建合成”选项，或者在项目窗口中右键单击选择“新建合成”，设置合成的参数并创建。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在时间线窗口中按下空格键或者数字键盘的0键，可以预览当前合成的效果。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选择“文件”菜单下的“导出”选项，或者按Ctrl+M快捷键打开渲染队列窗口，设置输出格式和参数后进行渲染输出。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渲染输出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预览与渲染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图层操作与属性设置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可应用于多个图层的效果调整，如色彩校正、亮度调整等。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文字图层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使用文字工具创建，用于展示文本信息。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形状图层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使用AE内置工具创建，如矩形、椭圆、多边形等。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静态图层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通过导入静态图像文件创建，用于展示图片内容。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动态图层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可包含视频或音频内容，通过导入相应文件创建。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图层类型及创建方法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图层属性详解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位置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旋转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图层在合成窗口中的坐标位置。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围绕锚点旋转图层。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锚点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不透明度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图层的中心点，用于定位图层的旋转和缩放等操作。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调整图层的尺寸大小。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控制图层的透明程度。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关键帧概念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创建关键帧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关键帧插值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关键帧调整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关键帧动画制作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动画中的关键状态，通过设定关键帧来实现动画效果。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AE自动计算关键帧之间的过渡效果，实现平滑动画。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在时间轴上选择相应时间点，设置图层属性关键帧。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可手动调整关键帧位置、属性参数等，实现更精细的动画控制。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混合模式概念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控制图层之间叠加显示的方式，实现不同的视觉效果。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常用混合模式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正常、溶解、变暗、正片叠底、颜色加深等。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混合模式应用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根据需求选择合适的混合模式，实现图层间的融合、叠加等效果。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不同混合模式适用于不同场景和需求，需根据具体情况进行选择和调整。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图层混合模式应用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文字特效制作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选择合适的文字工具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AfterEffectsCC提供了多种文字工具，如水平文字工具、垂直文字工具和路径文字工具等，根据需要选择合适的工具进行文字创建和编辑。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调整文字属性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通过调整文字的字体、大小、颜色、行距等属性，可以制作出不同风格的文字效果。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使用文字动画预设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AfterEffectsCC内置了丰富的文字动画预设，可以直接应用到文字图层上，快速制作出炫酷的动画效果。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文字工具使用技巧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通过设置关键帧，可以实现文字的位移、旋转、缩放等动画效果。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关键帧动画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表达式动画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33" r="236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文字变形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79" r="60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使用表达式可以控制文字的动态效果，如抖动、飘动等。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利用AfterEffectsCC的文字变形功能，可以将文字变形为各种形状，制作出独特的视觉效果。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文字动画效果实现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创建路径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使用路径工具创建一条路径，然后将文字图层与路径关联起来。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调整路径属性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通过调整路径的形状、位置等属性，可以控制文字的跟随效果。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添加动画效果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为路径添加动画效果，如位移、旋转等，可以让文字跟随路径运动起来。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文字路径跟随动画制作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https://d.book118.com/778062024113006032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2024-09-10T08:55:59.356</cp:lastPrinted>
  <dcterms:created xsi:type="dcterms:W3CDTF">2024-09-10T00:55:59Z</dcterms:created>
  <dcterms:modified xsi:type="dcterms:W3CDTF">2024-09-10T00:56:01Z</dcterms:modified>
</cp:coreProperties>
</file>