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6D26C-6CB1-4104-86DA-917E92888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66E3C-937C-40FC-963D-F44C63A7D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94C55-8E37-4FD0-BAA8-BE52FBB9C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46635-8819-4A3E-926A-F933B372F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F23D68-967F-432A-B536-7CF064AFC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E1867F-177B-4C77-A913-283E4E245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039CDA-90A6-42F1-8E76-DA1BC0A24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A16F1-EA25-4BD0-922A-5DA6BFC5F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C45F5-F833-470C-9EF6-7E0768EB2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556C4-5B28-43CC-98CC-443A57FD4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EBE2F-B91E-4136-B373-1F550AFCE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630300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工作计划之个人未来计划书范文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未来目标设定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计划制定与执行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资源整合与利用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实现个人价值和成就感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通过执行计划书并实现职业目标，个人将获得成就感和自我价值的实现。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明确个人职业目标和发展方向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通过制定个人未来计划书，明确自己的职业目标和发展方向，为未来的职业发展提供清晰的指引。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提升个人能力和素质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计划书将促使个人不断提升自身的能力和素质，以适应不断变化的市场需求和职业要求。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职场新人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对于初入职场的新人，制定个人未来计划书有助于明确职业目标和发展方向，提升职业竞争力。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中高层管理者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中高层管理者通过制定个人未来计划书，可以进一步明确自己的职业发展路径，提升领导力和管理能力。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寻求职业转型者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对于希望转换职业跑道或寻求新的职业发展机会的人士，个人未来计划书可以提供有针对性的指导和帮助。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面对困难和挑战时，我总是努力保持积极的心态，寻找解决问题的办法。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积极乐观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细心且有责任心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善于沟通和协作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在工作中，我注重细节，对分配给我的任务总是认真负责地完成。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我擅长与团队成员和领导进行有效沟通，以实现共同的目标。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我在专业领域拥有扎实的知识和技能，能够迅速适应新技术和新工具。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技术能力强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我热爱学习，善于从各种资源中汲取新知识，不断提升自己。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优势和劣势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良好的人际关系：我善于与同事建立良好的关系，这有助于我在团队中更好地发挥作用。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优势和劣势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在做决策时，我有时会过于谨慎，这可能会让我错过一些机会。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有时过于谨慎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与一些同事相比，我在创新思维方面还有待提高。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缺乏创新思维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在处理多任务时，我有时会感到时间不够用，需要进一步提高时间管理能力。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时间管理不够高效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优势和劣势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我认为诚信是做人做事的基本原则，无论在工作还是生活中，我都坚守诚信。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我追求高标准的工作质量，希望通过自己的努力达到卓越的水平。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价值观与人生目标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诚信为本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团队合作：我重视团队合作，相信集体的力量能够战胜一切困难。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价值观与人生目标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我希望在职业生涯中取得一定的成就，成为所在领域的专家或领导者。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职业成功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对我来说，家庭幸福是人生最重要的目标之一。我希望与家人和睦相处，共同创造温馨和谐的家庭氛围。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家庭幸福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583" r="19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我渴望不断学习和成长，提升自己的综合素质和能力水平。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价值观与人生目标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未来目标设定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实现财务自由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通过理财、投资等方式，增加非工资收入，逐渐实现财务自由。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成为行业内的专家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通过不断学习和实践，提升自己在所处领域的专业知识和技能，达到行业内的领先水平。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拓展国际视野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积极参与国际交流，提升自己的跨文化沟通能力，拓展国际视野。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6" r="2807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晋升到更高职位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在工作中不断展现自己的能力和价值，争取晋升到更高层次的职位。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掌握一门外语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学习并掌握一门外语，提高自己的语言能力和跨文化交流能力。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培养一项兴趣爱好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发现并培养一项自己真正喜欢的兴趣爱好，丰富自己的生活体验。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集中精力完成当前的工作任务或项目，确保质量和进度符合要求。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完成当前项目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根据工作需要或个人兴趣，学习一项新技能或新知识。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制定并执行健康计划，如定期锻炼、合理饮食等，改善自己的身体状况。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改善健康状况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https://d.book118.com/778063030012006034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2024-09-12T06:47:31.023</cp:lastPrinted>
  <dcterms:created xsi:type="dcterms:W3CDTF">2024-09-11T22:47:31Z</dcterms:created>
  <dcterms:modified xsi:type="dcterms:W3CDTF">2024-09-11T22:47:33Z</dcterms:modified>
</cp:coreProperties>
</file>