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1AE96-5D21-4F50-9056-667432FBC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A1F5D-B916-4F50-8BE4-8794AA7AF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37B5-B6AA-4EF3-97CB-3A25FF168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D516F-3B9C-4465-A610-2FB392627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E1C5F-AF20-488C-B6C5-D43A343E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2AC67-DEE6-4A0C-8D5C-B2E2F7C8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33B7A-1CD1-45CC-8834-2AC293A9F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DF04A-36A6-4912-86BC-1BD66CE69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CDBC4-CF6A-4870-9B67-918D03DE1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6A4AC-CD32-49AF-A4EA-946AA96CE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22BF5-96FA-4E5C-B625-BCF183F51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3126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教育培训行业市场营销方案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根据市场调查和数据分析，确定目标客户群体，如学生、在职人员、企业等。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根据客户需求和行业发展趋势，确定目标市场区域，如城市、地区、国家等。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根据客户需求、购买行为等因素，将目标市场细分为更小的子市场，以便更好地满足客户需求。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通过问卷调查、访谈等方式，了解目标客户对教育培训的需求和期望。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对调研数据进行整理和分析，提炼出目标客户的核心需求和痛点。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根据客户需求分析结果，制定相应的产品和服务策略，以满足客户需求。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客户需求满足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目标客户需求分析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通过市场调查、行业报告等方式，识别出主要竞争对手。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分析竞争对手的产品、服务、营销策略等，了解其竞争优势和劣势。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根据竞争对手分析结果，制定相应的竞争策略，如差异化竞争、价格竞争等。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05" r="153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27" r="157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提供多样化、个性化的课程，满足不同年龄段和学习需求。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聘请经验丰富、专业素养高的教师，确保教学质量。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采用线上与线下相结合的教学模式，方便学员随时随地学习。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提供丰富的学习资料、软件和工具，提高学习效果。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教学模式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学习资源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教学效果显著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服务完善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价格合理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255" r="162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通过科学的教学方法和课程设计，提高学员的学习效果和学习体验。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根据市场需求和学员反馈，不断调整和优化课程设置和教学内容。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提供全方位的学习支持和服务，包括答疑、作业批改、考试辅导等。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通过合理的定价策略和优惠政策，降低学员的学习成本。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根据不同的学习内容和难度，定价在XX元至XX元之间。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高级课程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针对特定领域或高级技能培训，定价在XX元至XX元之间。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套餐优惠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提供多种课程套餐选择，满足不同学员的需求，价格根据套餐内容而定。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https://d.book118.com/778063126035006047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2024-09-28T11:47:27.525</cp:lastPrinted>
  <dcterms:created xsi:type="dcterms:W3CDTF">2024-09-28T03:47:27Z</dcterms:created>
  <dcterms:modified xsi:type="dcterms:W3CDTF">2024-09-28T03:47:29Z</dcterms:modified>
</cp:coreProperties>
</file>