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751F70-A58F-45C0-B725-7BBCFC46A7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E4D094-0E89-4F0C-AE3A-28D40800DD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731307-8E32-4093-BC16-FC0B4781E7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2672FA-7201-4C9D-BBBD-7AB4514DDD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0DA420-EB5F-464D-B7AE-96EF77DF33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FF1EF6-FF17-46C6-8821-CB14B72287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D94FFE-9E5B-45B3-BAD7-B0E79B3E27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5562F0-F65F-4411-97A8-C058D7D6A1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139C16-ADE9-4214-A31B-3ABB23DA45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E2339C-2F6B-4946-9C91-AD98333B20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48FC02-3708-407A-80E1-3BF7298056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806404702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企业合规与市场准入咨询合作方案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企业合规体系建设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市场准入策略制定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监管沟通与协调支持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持续改进与长期合作计划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确保企业遵守国家法律法规、行业规定，降低违法风险。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法规遵从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375" r="11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内部管理优化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7125" r="7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品牌形象提升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2950" r="229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通过合规管理提升企业运营效率，保障企业稳健发展。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强化企业社会责任，提升品牌声誉和市场竞争力。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企业合规重要性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市场准入挑战与机遇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市场准入政策不断调整，企业需要及时了解并适应新政策。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不同行业市场准入标准各异，企业需要针对性地进行准备。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市场准入门槛提高，企业需要提升自身实力以应对竞争。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合规的企业将更容易获得市场份额，实现可持续发展。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政策法规变动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行业标准差异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市场竞争压力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市场拓展机会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期望成果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帮助企业建立完善的市场准入策略，提高市场进入效率。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提升企业市场竞争力，实现可持续发展。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协助企业解决合规难题，降低企业经营风险。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目标：为企业提供专业、全面的合规与市场准入咨询服务，助力企业顺利进入目标市场并实现稳健发展。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合作方案目标与期望成果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企业合规体系建设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识别企业存在的法律风险和合规问题，提出改进意见和建议。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协助企业建立定期自查和报告机制，确保持续符合法律法规要求。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771" b="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4522" r="452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评估企业现行经营模式和业务流程是否符合国家法律法规、行业规定及监管要求。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法律法规遵从性评估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梳理企业现有内部管理制度，评估其有效性、合理性和可操作性。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针对制度漏洞和不足，提出完善和优化建议，协助企业建立健全的内部管理体系。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指导企业加强制度执行和监督，确保各项制度得到有效落实。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内部管理制度完善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2559" r="255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合规风险防范机制构建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协助企业建立合规风险识别、评估和预警机制，及时发现和应对潜在风险。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提供合规风险防范和应对措施建议，帮助企业降低违规成本和风险损失。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指导企业加强合规培训和文化建设，提高全员合规意识和风险防范能力。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市场准入策略制定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https://d.book118.com/778064047024006030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2024-09-06T09:49:57.323</cp:lastPrinted>
  <dcterms:created xsi:type="dcterms:W3CDTF">2024-09-06T01:49:57Z</dcterms:created>
  <dcterms:modified xsi:type="dcterms:W3CDTF">2024-09-06T01:49:59Z</dcterms:modified>
</cp:coreProperties>
</file>