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6ECD0-6773-446D-9762-BEF9F63B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42ABF-3CF2-49AA-AD3D-D1F44C21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A917E-6C2B-42AC-9DA2-2EFB88147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5A8C8-9804-4C9E-B815-8F4775326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11E34B-A74E-439D-ACDC-4CF69D785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654234-73C2-4F71-B724-28E822587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C1B25-AE8E-4120-9645-379F60FB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C39EE-94E6-47E0-B83B-E35912D8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356E8-4EFA-4601-BC8C-5660C05B3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47DB0-9F32-443D-BB30-D4337DB6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7C94C-E796-4ECD-9B8B-868924D1F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4142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血气分析指标解读护理课件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血气分析指标概述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血气分析指标解读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血气分析指标与护理措施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血气分析指标异常的护理处理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血气分析指标解读在临床护理中的应用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血气分析指标概述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58" r="16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血气分析是指通过抽取动脉血液，测定血液中气体分压、pH值、氧分压、二氧化碳分压等指标，评估机体的酸碱平衡状态和气体交换功能的一种检查方法。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血气分析在临床中广泛应用于危重病患者的病情评估、治疗监测和预后判断。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血气分析的指标及其意义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表示血液酸碱度，正常范围为7.35-7.45。pH值异常可反映机体酸碱平衡失调，如酸中毒或碱中毒。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氧分压（PaO₂）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表示血液中溶解的氧气的压力，正常值为80-100mmHg。氧分压降低可导致缺氧，氧分压过高则可能引起氧中毒。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二氧化碳分压（PaCO₂）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表示血液中溶解的二氧化碳的压力，正常值为35-45mmHg。二氧化碳分压异常可影响呼吸中枢的兴奋性，导致呼吸功能紊乱。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标准碳酸氢盐（HCO₃⁻）和实际碳酸氢盐…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表示血液中碳酸氢根离子的浓度，是反映酸碱平衡的重要指标。HCO₃⁻和HCO₃⁻act异常可反映代谢性酸碱平衡失调。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血气分析的各项指标均有其特定的参考值范围，这些范围是根据健康人群的统计数据得出的。通过与参考值进行比较，可以判断患者的酸碱平衡状态和气体交换功能是否正常。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的临床意义在于指导医生对患者的病情进行准确评估，制定合适的治疗方案，并监测治疗效果。例如，对于呼吸衰竭的患者，医生可以通过血气分析了解患者的缺氧和酸碱平衡状态，从而调整呼吸机参数或治疗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血气分析的参考值及临床意义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血气分析指标解读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反映酸碱平衡状态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pH值是血气分析中最重要的指标之一，用于评估体液的酸碱平衡状态。正常范围为7.35-7.45，低于7.35表示酸中毒，高于7.45表示碱中毒。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pH值解读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反映通气功能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PaCO2即动脉血二氧化碳分压，代表肺部通气功能。正常值为35-45mmHg，高于正常值表示通气不足，可能导致酸中毒；低于正常值表示通气过度，可能导致碱中毒。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PaCO2解读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反映代谢因素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HCO3-即碳酸氢根离子，反映代谢因素对酸碱平衡的影响。正常值为22-27mmol/L，高于正常值表示碱中毒，低于正常值表示酸中毒。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HCO3-解读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https://d.book118.com/778064142062006025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2024-09-02T03:27:28.644</cp:lastPrinted>
  <dcterms:created xsi:type="dcterms:W3CDTF">2024-09-01T19:27:28Z</dcterms:created>
  <dcterms:modified xsi:type="dcterms:W3CDTF">2024-09-01T19:27:30Z</dcterms:modified>
</cp:coreProperties>
</file>