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3B1BBD-E2A3-45E8-974B-CC25FC3CE5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B83933-6E17-40B8-AA4C-1B1A14732F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F8365C-38E7-4C4F-BD9E-3DFB080B0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45A8A9-407B-4A34-A5D2-382E0DCAD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A48594-C9A5-4543-ACDA-BCA9EA99FC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BD2EAC-13D4-4E29-AEE3-AB41B544A7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A8410C-DC48-4610-8873-C99327C523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ED73F-33D1-4D60-B59D-0F9E368B6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0F048-889A-4995-91EE-7C010661B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C22636-A773-4461-A6A7-88D9C0AE1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38801-0E8B-44A1-9FB6-FFDC089C4C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065062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饮料行业竞争格局分析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行业概况与趋势
主要竞争对手
市场份额分析
新产品与创新
供应链与成本结构
消费者偏好与需求
政策与法规影响
潜在增长机会</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行业概况与趋势</a:t>
            </a:r>
          </a:p>
        </p:txBody>
      </p:sp>
      <p:sp>
        <p:nvSpPr>
          <p:cNvPr id="3" name="Subtitle 2"/>
          <p:cNvSpPr>
            <a:spLocks noGrp="1"/>
          </p:cNvSpPr>
          <p:nvPr>
            <p:ph type="subTitle" idx="1"/>
          </p:nvPr>
        </p:nvSpPr>
        <p:spPr/>
        <p:txBody>
          <a:bodyPr/>
          <a:lstStyle/>
          <a:p>
            <a:r>
              <a:t>饮料行业竞争格局分析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行业概况与趋势</a:t>
            </a:r>
          </a:p>
        </p:txBody>
      </p:sp>
      <p:sp>
        <p:nvSpPr>
          <p:cNvPr id="3" name="Text Placeholder 2"/>
          <p:cNvSpPr>
            <a:spLocks noGrp="1"/>
          </p:cNvSpPr>
          <p:nvPr>
            <p:ph type="body" idx="1"/>
          </p:nvPr>
        </p:nvSpPr>
        <p:spPr/>
        <p:txBody>
          <a:bodyPr/>
          <a:lstStyle/>
          <a:p>
            <a:r>
              <a:t>饮料行业总体概况</a:t>
            </a:r>
          </a:p>
        </p:txBody>
      </p:sp>
      <p:sp>
        <p:nvSpPr>
          <p:cNvPr id="4" name="Content Placeholder 3"/>
          <p:cNvSpPr>
            <a:spLocks noGrp="1"/>
          </p:cNvSpPr>
          <p:nvPr>
            <p:ph sz="half" idx="2"/>
          </p:nvPr>
        </p:nvSpPr>
        <p:spPr/>
        <p:txBody>
          <a:bodyPr/>
          <a:lstStyle/>
          <a:p>
            <a:r>
              <a:t>饮料行业作为一个关键的消费品领域，一直处于快速发展之中。其总体市值持续增长，受益于人们对健康和多样性的日益重视。饮料市场涵盖了碳酸饮料、果汁、茶饮料、能量饮料、咖啡和水等多个细分市场。其中，健康饮料和功能性饮料领域呈现出高增长潜力，反映了消费者的健康意识提升。此外，可持续发展和环保意识在行业内也越来越重要，对包装和供应链的可持续性提出了新的挑战。</a:t>
            </a:r>
          </a:p>
          <a:p/>
        </p:txBody>
      </p:sp>
      <p:sp>
        <p:nvSpPr>
          <p:cNvPr id="5" name="Text Placeholder 4"/>
          <p:cNvSpPr>
            <a:spLocks noGrp="1"/>
          </p:cNvSpPr>
          <p:nvPr>
            <p:ph type="body" idx="3"/>
          </p:nvPr>
        </p:nvSpPr>
        <p:spPr/>
        <p:txBody>
          <a:bodyPr/>
          <a:lstStyle/>
          <a:p>
            <a:r>
              <a:t>市场竞争格局</a:t>
            </a:r>
          </a:p>
        </p:txBody>
      </p:sp>
      <p:sp>
        <p:nvSpPr>
          <p:cNvPr id="6" name="Content Placeholder 5"/>
          <p:cNvSpPr>
            <a:spLocks noGrp="1"/>
          </p:cNvSpPr>
          <p:nvPr>
            <p:ph sz="half" idx="4"/>
          </p:nvPr>
        </p:nvSpPr>
        <p:spPr/>
        <p:txBody>
          <a:bodyPr/>
          <a:lstStyle/>
          <a:p>
            <a:r>
              <a:t>饮料行业的竞争格局持续演变，主要公司包括可口可乐、百事可乐、雀巢、红牛等巨头，以及越来越多的新兴品牌。竞争主要集中在品牌知名度、产品创新、价格竞争和全球市场渗透。新趋势包括小众品牌的崛起、本地化战略的强调以及数字化营销的广泛应用。竞争加剧的同时，市场也出现了一些合并与收购的趋势，以增强公司的规模和资源。</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行业概况与趋势</a:t>
            </a:r>
          </a:p>
        </p:txBody>
      </p:sp>
      <p:sp>
        <p:nvSpPr>
          <p:cNvPr id="3" name="Text Placeholder 2"/>
          <p:cNvSpPr>
            <a:spLocks noGrp="1"/>
          </p:cNvSpPr>
          <p:nvPr>
            <p:ph type="body" idx="1"/>
          </p:nvPr>
        </p:nvSpPr>
        <p:spPr/>
        <p:txBody>
          <a:bodyPr/>
          <a:lstStyle/>
          <a:p>
            <a:r>
              <a:t>消费者趋势与需求</a:t>
            </a:r>
          </a:p>
        </p:txBody>
      </p:sp>
      <p:sp>
        <p:nvSpPr>
          <p:cNvPr id="4" name="Content Placeholder 3"/>
          <p:cNvSpPr>
            <a:spLocks noGrp="1"/>
          </p:cNvSpPr>
          <p:nvPr>
            <p:ph sz="half" idx="2"/>
          </p:nvPr>
        </p:nvSpPr>
        <p:spPr/>
        <p:txBody>
          <a:bodyPr/>
          <a:lstStyle/>
          <a:p>
            <a:r>
              <a:t>消费者需求在饮料行业中起着决定性作用。现代消费者更加注重健康、可持续性和品质。这导致了对低糖、无糖、无添加剂、天然成分的需求增加。另外，便携式和功能性饮料在生活方式的变革中受到青睐，以满足忙碌的生活节奏和特定的健康需求。同时，社交媒体对产品知名度和市场反馈产生了重大影响，因此数字化营销变得尤为重要。</a:t>
            </a:r>
          </a:p>
          <a:p/>
        </p:txBody>
      </p:sp>
      <p:sp>
        <p:nvSpPr>
          <p:cNvPr id="5" name="Text Placeholder 4"/>
          <p:cNvSpPr>
            <a:spLocks noGrp="1"/>
          </p:cNvSpPr>
          <p:nvPr>
            <p:ph type="body" idx="3"/>
          </p:nvPr>
        </p:nvSpPr>
        <p:spPr/>
        <p:txBody>
          <a:bodyPr/>
          <a:lstStyle/>
          <a:p>
            <a:r>
              <a:t>可持续性与环保趋势</a:t>
            </a:r>
          </a:p>
        </p:txBody>
      </p:sp>
      <p:sp>
        <p:nvSpPr>
          <p:cNvPr id="6" name="Content Placeholder 5"/>
          <p:cNvSpPr>
            <a:spLocks noGrp="1"/>
          </p:cNvSpPr>
          <p:nvPr>
            <p:ph sz="half" idx="4"/>
          </p:nvPr>
        </p:nvSpPr>
        <p:spPr/>
        <p:txBody>
          <a:bodyPr/>
          <a:lstStyle/>
          <a:p>
            <a:r>
              <a:t>可持续性已经成为饮料行业的重要议题。公司越来越注重减少包装浪费、采用可再生能源、优化供应链以减少碳足迹。消费者也对环保倾向的产品有更高需求，这促使企业采取更多可持续性举措。同时，政府法规和国际标准也在推动行业朝着更环保的方向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行业概况与趋势</a:t>
            </a:r>
          </a:p>
        </p:txBody>
      </p:sp>
      <p:sp>
        <p:nvSpPr>
          <p:cNvPr id="3" name="Text Placeholder 2"/>
          <p:cNvSpPr>
            <a:spLocks noGrp="1"/>
          </p:cNvSpPr>
          <p:nvPr>
            <p:ph type="body" idx="1"/>
          </p:nvPr>
        </p:nvSpPr>
        <p:spPr/>
        <p:txBody>
          <a:bodyPr/>
          <a:lstStyle/>
          <a:p>
            <a:r>
              <a:t>创新与产品多样性</a:t>
            </a:r>
          </a:p>
        </p:txBody>
      </p:sp>
      <p:sp>
        <p:nvSpPr>
          <p:cNvPr id="4" name="Content Placeholder 3"/>
          <p:cNvSpPr>
            <a:spLocks noGrp="1"/>
          </p:cNvSpPr>
          <p:nvPr>
            <p:ph sz="half" idx="2"/>
          </p:nvPr>
        </p:nvSpPr>
        <p:spPr/>
        <p:txBody>
          <a:bodyPr/>
          <a:lstStyle/>
          <a:p>
            <a:r>
              <a:t>饮料行业的创新持续推动着市场发展。公司不断推出新口味、新配方和新包装，以满足多元化的消费者口味。特别是在功能性饮料和健康饮料领域，创新变得尤为重要，包括添加维生素、抗氧化剂、植物性成分等。此外，定制化和个性化产品也逐渐兴起，满足了消费者对个性化体验的需求。</a:t>
            </a:r>
          </a:p>
          <a:p/>
        </p:txBody>
      </p:sp>
      <p:sp>
        <p:nvSpPr>
          <p:cNvPr id="5" name="Text Placeholder 4"/>
          <p:cNvSpPr>
            <a:spLocks noGrp="1"/>
          </p:cNvSpPr>
          <p:nvPr>
            <p:ph type="body" idx="3"/>
          </p:nvPr>
        </p:nvSpPr>
        <p:spPr/>
        <p:txBody>
          <a:bodyPr/>
          <a:lstStyle/>
          <a:p>
            <a:r>
              <a:t>全球化和新兴市场机会</a:t>
            </a:r>
          </a:p>
        </p:txBody>
      </p:sp>
      <p:sp>
        <p:nvSpPr>
          <p:cNvPr id="6" name="Content Placeholder 5"/>
          <p:cNvSpPr>
            <a:spLocks noGrp="1"/>
          </p:cNvSpPr>
          <p:nvPr>
            <p:ph sz="half" idx="4"/>
          </p:nvPr>
        </p:nvSpPr>
        <p:spPr/>
        <p:txBody>
          <a:bodyPr/>
          <a:lstStyle/>
          <a:p>
            <a:r>
              <a:t>饮料行业的全球化趋势仍在持续。新兴市场如中国、印度、巴西等逐渐崭露头角，成为全球公司的关注重点。这些市场有着庞大的人口和不断增长的中产阶级，提供了巨大的增长机会。然而，要成功进入这些市场，必须了解当地文化、口味和法规，以满足消费者需求。</a:t>
            </a:r>
          </a:p>
          <a:p>
            <a:r>
              <a:t>以上六个主题共同构成了饮料行业竞争格局分析中的"行业概况与趋势"章节，为了保持竞争优势，公司需要密切关注这些主题并相应调整策略。</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Subtitle 2"/>
          <p:cNvSpPr>
            <a:spLocks noGrp="1"/>
          </p:cNvSpPr>
          <p:nvPr>
            <p:ph type="subTitle" idx="1"/>
          </p:nvPr>
        </p:nvSpPr>
        <p:spPr/>
        <p:txBody>
          <a:bodyPr/>
          <a:lstStyle/>
          <a:p>
            <a:r>
              <a:t>饮料行业竞争格局分析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市场份额分析</a:t>
            </a:r>
          </a:p>
        </p:txBody>
      </p:sp>
      <p:sp>
        <p:nvSpPr>
          <p:cNvPr id="4" name="Content Placeholder 3"/>
          <p:cNvSpPr>
            <a:spLocks noGrp="1"/>
          </p:cNvSpPr>
          <p:nvPr>
            <p:ph sz="half" idx="2"/>
          </p:nvPr>
        </p:nvSpPr>
        <p:spPr/>
        <p:txBody>
          <a:bodyPr/>
          <a:lstStyle/>
          <a:p>
            <a:r>
              <a:t>市场份额分析是了解主要竞争对手在饮料行业中的地位的关键。根据最新数据，公司A占据市场份额的30%，公司B和公司C分别占据25%和20%。这表明公司A目前是行业领导者，但公司B和公司C也具有竞争力，值得密切关注。</a:t>
            </a:r>
          </a:p>
          <a:p/>
        </p:txBody>
      </p:sp>
      <p:sp>
        <p:nvSpPr>
          <p:cNvPr id="5" name="Text Placeholder 4"/>
          <p:cNvSpPr>
            <a:spLocks noGrp="1"/>
          </p:cNvSpPr>
          <p:nvPr>
            <p:ph type="body" idx="3"/>
          </p:nvPr>
        </p:nvSpPr>
        <p:spPr/>
        <p:txBody>
          <a:bodyPr/>
          <a:lstStyle/>
          <a:p>
            <a:r>
              <a:t>产品组合比较</a:t>
            </a:r>
          </a:p>
        </p:txBody>
      </p:sp>
      <p:sp>
        <p:nvSpPr>
          <p:cNvPr id="6" name="Content Placeholder 5"/>
          <p:cNvSpPr>
            <a:spLocks noGrp="1"/>
          </p:cNvSpPr>
          <p:nvPr>
            <p:ph sz="half" idx="4"/>
          </p:nvPr>
        </p:nvSpPr>
        <p:spPr/>
        <p:txBody>
          <a:bodyPr/>
          <a:lstStyle/>
          <a:p>
            <a:r>
              <a:t>竞争对手的产品组合也是一个关键因素。公司D专注于碳酸饮料，而公司E更多地关注果汁和健康饮料。公司F则涵盖了多种饮料类型。这些不同的产品组合反映了各自公司的市场定位和策略。</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市场渗透分析</a:t>
            </a:r>
          </a:p>
        </p:txBody>
      </p:sp>
      <p:sp>
        <p:nvSpPr>
          <p:cNvPr id="4" name="Content Placeholder 3"/>
          <p:cNvSpPr>
            <a:spLocks noGrp="1"/>
          </p:cNvSpPr>
          <p:nvPr>
            <p:ph sz="half" idx="2"/>
          </p:nvPr>
        </p:nvSpPr>
        <p:spPr/>
        <p:txBody>
          <a:bodyPr/>
          <a:lstStyle/>
          <a:p>
            <a:r>
              <a:t>市场渗透率反映了竞争对手在不同地区和市场细分中的表现。公司G在城市市场中表现出色，而公司H在农村地区有竞争优势。了解市场渗透率可以帮助我们理解各个竞争对手的增长潜力。</a:t>
            </a:r>
          </a:p>
          <a:p/>
        </p:txBody>
      </p:sp>
      <p:sp>
        <p:nvSpPr>
          <p:cNvPr id="5" name="Text Placeholder 4"/>
          <p:cNvSpPr>
            <a:spLocks noGrp="1"/>
          </p:cNvSpPr>
          <p:nvPr>
            <p:ph type="body" idx="3"/>
          </p:nvPr>
        </p:nvSpPr>
        <p:spPr/>
        <p:txBody>
          <a:bodyPr/>
          <a:lstStyle/>
          <a:p>
            <a:r>
              <a:t>研发和创新能力</a:t>
            </a:r>
          </a:p>
        </p:txBody>
      </p:sp>
      <p:sp>
        <p:nvSpPr>
          <p:cNvPr id="6" name="Content Placeholder 5"/>
          <p:cNvSpPr>
            <a:spLocks noGrp="1"/>
          </p:cNvSpPr>
          <p:nvPr>
            <p:ph sz="half" idx="4"/>
          </p:nvPr>
        </p:nvSpPr>
        <p:spPr/>
        <p:txBody>
          <a:bodyPr/>
          <a:lstStyle/>
          <a:p>
            <a:r>
              <a:t>研发和创新能力对于饮料行业至关重要。公司I一直在推出新品种和口味，而公司J则在包装技术方面具有竞争优势。这些方面的投资可以影响公司的长期竞争力。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分销和渠道拓展</a:t>
            </a:r>
          </a:p>
        </p:txBody>
      </p:sp>
      <p:sp>
        <p:nvSpPr>
          <p:cNvPr id="4" name="Content Placeholder 3"/>
          <p:cNvSpPr>
            <a:spLocks noGrp="1"/>
          </p:cNvSpPr>
          <p:nvPr>
            <p:ph sz="half" idx="2"/>
          </p:nvPr>
        </p:nvSpPr>
        <p:spPr/>
        <p:txBody>
          <a:bodyPr/>
          <a:lstStyle/>
          <a:p>
            <a:r>
              <a:t>分销和渠道拓展是市场覆盖的关键。公司K通过建立强大的供应链网络，确保产品迅速到达消费者手中。公司L则侧重于在线销售渠道。了解分销策略可以帮助我们评估竞争对手的市场渗透能力。</a:t>
            </a:r>
          </a:p>
          <a:p/>
        </p:txBody>
      </p:sp>
      <p:sp>
        <p:nvSpPr>
          <p:cNvPr id="5" name="Text Placeholder 4"/>
          <p:cNvSpPr>
            <a:spLocks noGrp="1"/>
          </p:cNvSpPr>
          <p:nvPr>
            <p:ph type="body" idx="3"/>
          </p:nvPr>
        </p:nvSpPr>
        <p:spPr/>
        <p:txBody>
          <a:bodyPr/>
          <a:lstStyle/>
          <a:p>
            <a:r>
              <a:t>品牌影响力</a:t>
            </a:r>
          </a:p>
        </p:txBody>
      </p:sp>
      <p:sp>
        <p:nvSpPr>
          <p:cNvPr id="6" name="Content Placeholder 5"/>
          <p:cNvSpPr>
            <a:spLocks noGrp="1"/>
          </p:cNvSpPr>
          <p:nvPr>
            <p:ph sz="half" idx="4"/>
          </p:nvPr>
        </p:nvSpPr>
        <p:spPr/>
        <p:txBody>
          <a:bodyPr/>
          <a:lstStyle/>
          <a:p>
            <a:r>
              <a:t>品牌影响力是消费者选择饮料的重要因素之一。公司M的品牌在年轻人中非常受欢迎，而公司N的品牌则在中老年群体中具有较高认知度。了解品牌影响力可以帮助我们理解消费者偏好。</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a:t>
            </a:r>
          </a:p>
        </p:txBody>
      </p:sp>
      <p:sp>
        <p:nvSpPr>
          <p:cNvPr id="3" name="Text Placeholder 2"/>
          <p:cNvSpPr>
            <a:spLocks noGrp="1"/>
          </p:cNvSpPr>
          <p:nvPr>
            <p:ph type="body" idx="1"/>
          </p:nvPr>
        </p:nvSpPr>
        <p:spPr/>
        <p:txBody>
          <a:bodyPr/>
          <a:lstStyle/>
          <a:p>
            <a:r>
              <a:t>成本管理和效率</a:t>
            </a:r>
          </a:p>
        </p:txBody>
      </p:sp>
      <p:sp>
        <p:nvSpPr>
          <p:cNvPr id="4" name="Content Placeholder 3"/>
          <p:cNvSpPr>
            <a:spLocks noGrp="1"/>
          </p:cNvSpPr>
          <p:nvPr>
            <p:ph sz="half" idx="2"/>
          </p:nvPr>
        </p:nvSpPr>
        <p:spPr/>
        <p:txBody>
          <a:bodyPr/>
          <a:lstStyle/>
          <a:p>
            <a:r>
              <a:t>成本管理和效率对于保持竞争力至关重要。公司O通过优化生产流程降低成本，而公司P则通过采用可持续生产方法提高效率。这些举措可以直接影响公司的利润率。</a:t>
            </a:r>
          </a:p>
          <a:p/>
        </p:txBody>
      </p:sp>
      <p:sp>
        <p:nvSpPr>
          <p:cNvPr id="5" name="Text Placeholder 4"/>
          <p:cNvSpPr>
            <a:spLocks noGrp="1"/>
          </p:cNvSpPr>
          <p:nvPr>
            <p:ph type="body" idx="3"/>
          </p:nvPr>
        </p:nvSpPr>
        <p:spPr/>
        <p:txBody>
          <a:bodyPr/>
          <a:lstStyle/>
          <a:p>
            <a:r>
              <a:t>市场反应和危机管理</a:t>
            </a:r>
          </a:p>
        </p:txBody>
      </p:sp>
      <p:sp>
        <p:nvSpPr>
          <p:cNvPr id="6" name="Content Placeholder 5"/>
          <p:cNvSpPr>
            <a:spLocks noGrp="1"/>
          </p:cNvSpPr>
          <p:nvPr>
            <p:ph sz="half" idx="4"/>
          </p:nvPr>
        </p:nvSpPr>
        <p:spPr/>
        <p:txBody>
          <a:bodyPr/>
          <a:lstStyle/>
          <a:p>
            <a:r>
              <a:t>市场反应和危机管理能力是应对不确定性的关键。公司Q在面对食品安全问题时表现出色，公司R则在市场波动中灵活应对。了解这些方面可以帮助我们评估竞争对手的稳定性和抗风险能力。</a:t>
            </a:r>
          </a:p>
          <a:p>
            <a:r>
              <a:t>这些主题汇总为了全面了解饮料行业竞争对手的关键要点，帮助您在《饮料行业竞争格局分析》中提供深入见解。</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Subtitle 2"/>
          <p:cNvSpPr>
            <a:spLocks noGrp="1"/>
          </p:cNvSpPr>
          <p:nvPr>
            <p:ph type="subTitle" idx="1"/>
          </p:nvPr>
        </p:nvSpPr>
        <p:spPr/>
        <p:txBody>
          <a:bodyPr/>
          <a:lstStyle/>
          <a:p>
            <a:r>
              <a:t>饮料行业竞争格局分析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Text Placeholder 2"/>
          <p:cNvSpPr>
            <a:spLocks noGrp="1"/>
          </p:cNvSpPr>
          <p:nvPr>
            <p:ph type="body" idx="1"/>
          </p:nvPr>
        </p:nvSpPr>
        <p:spPr/>
        <p:txBody>
          <a:bodyPr/>
          <a:lstStyle/>
          <a:p>
            <a:r>
              <a:t>市场份额概览</a:t>
            </a:r>
          </a:p>
        </p:txBody>
      </p:sp>
      <p:sp>
        <p:nvSpPr>
          <p:cNvPr id="4" name="Content Placeholder 3"/>
          <p:cNvSpPr>
            <a:spLocks noGrp="1"/>
          </p:cNvSpPr>
          <p:nvPr>
            <p:ph sz="half" idx="2"/>
          </p:nvPr>
        </p:nvSpPr>
        <p:spPr/>
        <p:txBody>
          <a:bodyPr/>
          <a:lstStyle/>
          <a:p>
            <a:r>
              <a:t>市场份额是饮料行业竞争格局的核心指标之一。我们首先要对整个市场进行概览，了解各个主要参与者的市场份额情况。这包括各个饮料品类（碳酸饮料、果汁、茶饮等）以及不同地区市场的细分。通过市场份额的概览，我们可以确定行业的主要玩家和各自的地位，为后续分析奠定基础。</a:t>
            </a:r>
          </a:p>
          <a:p/>
        </p:txBody>
      </p:sp>
      <p:sp>
        <p:nvSpPr>
          <p:cNvPr id="5" name="Text Placeholder 4"/>
          <p:cNvSpPr>
            <a:spLocks noGrp="1"/>
          </p:cNvSpPr>
          <p:nvPr>
            <p:ph type="body" idx="3"/>
          </p:nvPr>
        </p:nvSpPr>
        <p:spPr/>
        <p:txBody>
          <a:bodyPr/>
          <a:lstStyle/>
          <a:p>
            <a:r>
              <a:t>领先品牌的市场份额</a:t>
            </a:r>
          </a:p>
        </p:txBody>
      </p:sp>
      <p:sp>
        <p:nvSpPr>
          <p:cNvPr id="6" name="Content Placeholder 5"/>
          <p:cNvSpPr>
            <a:spLocks noGrp="1"/>
          </p:cNvSpPr>
          <p:nvPr>
            <p:ph sz="half" idx="4"/>
          </p:nvPr>
        </p:nvSpPr>
        <p:spPr/>
        <p:txBody>
          <a:bodyPr/>
          <a:lstStyle/>
          <a:p>
            <a:r>
              <a:t>在饮料行业竞争格局中，领先品牌的市场份额至关重要。我们将详细研究行业内的顶级品牌，分析它们在不同产品类别和地区的市场份额。这包括了可口可乐、百事可乐等国际巨头以及本土龙头企业。我们将深入探讨它们的市场策略和竞争优势，以了解它们的领导地位是如何保持和扩大的。</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Text Placeholder 2"/>
          <p:cNvSpPr>
            <a:spLocks noGrp="1"/>
          </p:cNvSpPr>
          <p:nvPr>
            <p:ph type="body" idx="1"/>
          </p:nvPr>
        </p:nvSpPr>
        <p:spPr/>
        <p:txBody>
          <a:bodyPr/>
          <a:lstStyle/>
          <a:p>
            <a:r>
              <a:t>新兴品牌的崛起</a:t>
            </a:r>
          </a:p>
        </p:txBody>
      </p:sp>
      <p:sp>
        <p:nvSpPr>
          <p:cNvPr id="4" name="Content Placeholder 3"/>
          <p:cNvSpPr>
            <a:spLocks noGrp="1"/>
          </p:cNvSpPr>
          <p:nvPr>
            <p:ph sz="half" idx="2"/>
          </p:nvPr>
        </p:nvSpPr>
        <p:spPr/>
        <p:txBody>
          <a:bodyPr/>
          <a:lstStyle/>
          <a:p>
            <a:r>
              <a:t>随着消费者对健康和可持续性的关注不断增加，一些新兴品牌在饮料市场上崭露头角。我们将分析这些新兴品牌的市场份额增长趋势，并探讨它们的成功因素。这可能包括了创新的产品配方、独特的品牌定位以及数字营销策略。了解新兴品牌的崛起有助于预测未来的市场动态。</a:t>
            </a:r>
          </a:p>
          <a:p/>
        </p:txBody>
      </p:sp>
      <p:sp>
        <p:nvSpPr>
          <p:cNvPr id="5" name="Text Placeholder 4"/>
          <p:cNvSpPr>
            <a:spLocks noGrp="1"/>
          </p:cNvSpPr>
          <p:nvPr>
            <p:ph type="body" idx="3"/>
          </p:nvPr>
        </p:nvSpPr>
        <p:spPr/>
        <p:txBody>
          <a:bodyPr/>
          <a:lstStyle/>
          <a:p>
            <a:r>
              <a:t>地区市场份额差异</a:t>
            </a:r>
          </a:p>
        </p:txBody>
      </p:sp>
      <p:sp>
        <p:nvSpPr>
          <p:cNvPr id="6" name="Content Placeholder 5"/>
          <p:cNvSpPr>
            <a:spLocks noGrp="1"/>
          </p:cNvSpPr>
          <p:nvPr>
            <p:ph sz="half" idx="4"/>
          </p:nvPr>
        </p:nvSpPr>
        <p:spPr/>
        <p:txBody>
          <a:bodyPr/>
          <a:lstStyle/>
          <a:p>
            <a:r>
              <a:t>饮料行业的市场份额在不同地区可能存在显著差异。我们将比较不同地区的市场份额，分析其中的差异和原因。这有助于企业决策者确定优先投资的地区，并根据地区市场份额的变化调整战略。同时，我们还将探讨地区市场份额的预测，以帮助企业规划未来发展。</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市场份额分析</a:t>
            </a:r>
          </a:p>
        </p:txBody>
      </p:sp>
      <p:sp>
        <p:nvSpPr>
          <p:cNvPr id="3" name="Text Placeholder 2"/>
          <p:cNvSpPr>
            <a:spLocks noGrp="1"/>
          </p:cNvSpPr>
          <p:nvPr>
            <p:ph type="body" idx="1"/>
          </p:nvPr>
        </p:nvSpPr>
        <p:spPr/>
        <p:txBody>
          <a:bodyPr/>
          <a:lstStyle/>
          <a:p>
            <a:r>
              <a:t>市场份额变化的动因</a:t>
            </a:r>
          </a:p>
        </p:txBody>
      </p:sp>
      <p:sp>
        <p:nvSpPr>
          <p:cNvPr id="4" name="Content Placeholder 3"/>
          <p:cNvSpPr>
            <a:spLocks noGrp="1"/>
          </p:cNvSpPr>
          <p:nvPr>
            <p:ph sz="half" idx="2"/>
          </p:nvPr>
        </p:nvSpPr>
        <p:spPr/>
        <p:txBody>
          <a:bodyPr/>
          <a:lstStyle/>
          <a:p>
            <a:r>
              <a:t>市场份额的变化不仅仅受到企业自身策略的影响，还受到外部因素的影响。我们将分析市场份额变化的主要动因，包括消费者偏好的变化、竞争加剧、法规政策等因素。了解这些动因有助于企业更好地应对市场挑战和机会。</a:t>
            </a:r>
          </a:p>
          <a:p/>
        </p:txBody>
      </p:sp>
      <p:sp>
        <p:nvSpPr>
          <p:cNvPr id="5" name="Text Placeholder 4"/>
          <p:cNvSpPr>
            <a:spLocks noGrp="1"/>
          </p:cNvSpPr>
          <p:nvPr>
            <p:ph type="body" idx="3"/>
          </p:nvPr>
        </p:nvSpPr>
        <p:spPr/>
        <p:txBody>
          <a:bodyPr/>
          <a:lstStyle/>
          <a:p>
            <a:r>
              <a:t>未来市场份额趋势展望</a:t>
            </a:r>
          </a:p>
        </p:txBody>
      </p:sp>
      <p:sp>
        <p:nvSpPr>
          <p:cNvPr id="6" name="Content Placeholder 5"/>
          <p:cNvSpPr>
            <a:spLocks noGrp="1"/>
          </p:cNvSpPr>
          <p:nvPr>
            <p:ph sz="half" idx="4"/>
          </p:nvPr>
        </p:nvSpPr>
        <p:spPr/>
        <p:txBody>
          <a:bodyPr/>
          <a:lstStyle/>
          <a:p>
            <a:r>
              <a:t>最后，我们将展望未来市场份额的趋势。基于当前的市场情况和预测，我们将分析市场份额的可能发展方向，预测哪些品牌可能会增长，哪些可能会受到挑战。这有助于企业制定长期战略和决策，以保持竞争优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新产品与创新</a:t>
            </a:r>
          </a:p>
        </p:txBody>
      </p:sp>
      <p:sp>
        <p:nvSpPr>
          <p:cNvPr id="3" name="Subtitle 2"/>
          <p:cNvSpPr>
            <a:spLocks noGrp="1"/>
          </p:cNvSpPr>
          <p:nvPr>
            <p:ph type="subTitle" idx="1"/>
          </p:nvPr>
        </p:nvSpPr>
        <p:spPr/>
        <p:txBody>
          <a:bodyPr/>
          <a:lstStyle/>
          <a:p>
            <a:r>
              <a:t>饮料行业竞争格局分析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新产品与创新</a:t>
            </a:r>
          </a:p>
        </p:txBody>
      </p:sp>
      <p:sp>
        <p:nvSpPr>
          <p:cNvPr id="3" name="Text Placeholder 2"/>
          <p:cNvSpPr>
            <a:spLocks noGrp="1"/>
          </p:cNvSpPr>
          <p:nvPr>
            <p:ph type="body" idx="1"/>
          </p:nvPr>
        </p:nvSpPr>
        <p:spPr/>
        <p:txBody>
          <a:bodyPr/>
          <a:lstStyle/>
          <a:p>
            <a:r>
              <a:t>市场趋势与机遇</a:t>
            </a:r>
          </a:p>
        </p:txBody>
      </p:sp>
      <p:sp>
        <p:nvSpPr>
          <p:cNvPr id="4" name="Content Placeholder 3"/>
          <p:cNvSpPr>
            <a:spLocks noGrp="1"/>
          </p:cNvSpPr>
          <p:nvPr>
            <p:ph sz="half" idx="2"/>
          </p:nvPr>
        </p:nvSpPr>
        <p:spPr/>
        <p:txBody>
          <a:bodyPr/>
          <a:lstStyle/>
          <a:p>
            <a:r>
              <a:t>饮料行业正处于快速变化的时期，消费者对健康、可持续性和个性化需求不断增加。新产品与创新是应对这些趋势的关键。趋势包括健康意识的崛起，低糖、低卡路里和天然成分的需求，以及无酒精和功能性饮料的兴起。机遇包括开发具有生态友好包装的饮料，利用人工智能和大数据分析优化产品组合，以满足个性化消费者需求。</a:t>
            </a:r>
          </a:p>
          <a:p/>
        </p:txBody>
      </p:sp>
      <p:sp>
        <p:nvSpPr>
          <p:cNvPr id="5" name="Text Placeholder 4"/>
          <p:cNvSpPr>
            <a:spLocks noGrp="1"/>
          </p:cNvSpPr>
          <p:nvPr>
            <p:ph type="body" idx="3"/>
          </p:nvPr>
        </p:nvSpPr>
        <p:spPr/>
        <p:txBody>
          <a:bodyPr/>
          <a:lstStyle/>
          <a:p>
            <a:r>
              <a:t>创新驱动的产品开发</a:t>
            </a:r>
          </a:p>
        </p:txBody>
      </p:sp>
      <p:sp>
        <p:nvSpPr>
          <p:cNvPr id="6" name="Content Placeholder 5"/>
          <p:cNvSpPr>
            <a:spLocks noGrp="1"/>
          </p:cNvSpPr>
          <p:nvPr>
            <p:ph sz="half" idx="4"/>
          </p:nvPr>
        </p:nvSpPr>
        <p:spPr/>
        <p:txBody>
          <a:bodyPr/>
          <a:lstStyle/>
          <a:p>
            <a:r>
              <a:t>饮料公司在新产品开发方面越来越依赖创新。这包括研发新口味、配方和包装，以及使用新技术如3D打印、纳米技术和基因编辑来改进产品。同时，跨界合作也是一种常见的创新策略，将饮料与食品、保健品或酒精饮品结合，创造出独特的产品。</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新产品与创新</a:t>
            </a:r>
          </a:p>
        </p:txBody>
      </p:sp>
      <p:sp>
        <p:nvSpPr>
          <p:cNvPr id="3" name="Text Placeholder 2"/>
          <p:cNvSpPr>
            <a:spLocks noGrp="1"/>
          </p:cNvSpPr>
          <p:nvPr>
            <p:ph type="body" idx="1"/>
          </p:nvPr>
        </p:nvSpPr>
        <p:spPr/>
        <p:txBody>
          <a:bodyPr/>
          <a:lstStyle/>
          <a:p>
            <a:r>
              <a:t>可持续性与环保</a:t>
            </a:r>
          </a:p>
        </p:txBody>
      </p:sp>
      <p:sp>
        <p:nvSpPr>
          <p:cNvPr id="4" name="Content Placeholder 3"/>
          <p:cNvSpPr>
            <a:spLocks noGrp="1"/>
          </p:cNvSpPr>
          <p:nvPr>
            <p:ph sz="half" idx="2"/>
          </p:nvPr>
        </p:nvSpPr>
        <p:spPr/>
        <p:txBody>
          <a:bodyPr/>
          <a:lstStyle/>
          <a:p>
            <a:r>
              <a:t>可持续性已经成为饮料行业的重要关注点。公司致力于减少塑料使用，推广回收利用，并采用可再生能源。创新方面，一些公司正在研发可食用包装材料和碳中和饮料生产技术，以减少碳足迹。</a:t>
            </a:r>
          </a:p>
          <a:p/>
        </p:txBody>
      </p:sp>
      <p:sp>
        <p:nvSpPr>
          <p:cNvPr id="5" name="Text Placeholder 4"/>
          <p:cNvSpPr>
            <a:spLocks noGrp="1"/>
          </p:cNvSpPr>
          <p:nvPr>
            <p:ph type="body" idx="3"/>
          </p:nvPr>
        </p:nvSpPr>
        <p:spPr/>
        <p:txBody>
          <a:bodyPr/>
          <a:lstStyle/>
          <a:p>
            <a:r>
              <a:t>数字化营销与消费者参与</a:t>
            </a:r>
          </a:p>
        </p:txBody>
      </p:sp>
      <p:sp>
        <p:nvSpPr>
          <p:cNvPr id="6" name="Content Placeholder 5"/>
          <p:cNvSpPr>
            <a:spLocks noGrp="1"/>
          </p:cNvSpPr>
          <p:nvPr>
            <p:ph sz="half" idx="4"/>
          </p:nvPr>
        </p:nvSpPr>
        <p:spPr/>
        <p:txBody>
          <a:bodyPr/>
          <a:lstStyle/>
          <a:p>
            <a:r>
              <a:t>数字化营销平台如社交媒体和电子商务已经成为饮料行业的关键渠道。创新包括使用虚拟现实(VR)和增强现实(AR)来提升消费者互动体验，以及通过数据分析实现个性化市场营销，提高消费者参与度。</a:t>
            </a:r>
          </a:p>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https://d.book118.com/778065062122006037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19</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19</vt:i4>
      </vt:variant>
    </vt:vector>
  </HeadingPairs>
  <TitlesOfParts>
    <vt:vector baseType="lpstr" size="32">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行业概况与趋势</vt:lpstr>
      <vt:lpstr>行业概况与趋势</vt:lpstr>
      <vt:lpstr>行业概况与趋势</vt:lpstr>
      <vt:lpstr>行业概况与趋势</vt:lpstr>
      <vt:lpstr>主要竞争对手</vt:lpstr>
      <vt:lpstr>主要竞争对手</vt:lpstr>
      <vt:lpstr>主要竞争对手</vt:lpstr>
      <vt:lpstr>主要竞争对手</vt:lpstr>
      <vt:lpstr>主要竞争对手</vt:lpstr>
      <vt:lpstr>市场份额分析</vt:lpstr>
      <vt:lpstr>市场份额分析</vt:lpstr>
      <vt:lpstr>市场份额分析</vt:lpstr>
      <vt:lpstr>市场份额分析</vt:lpstr>
      <vt:lpstr>新产品与创新</vt:lpstr>
      <vt:lpstr>新产品与创新</vt:lpstr>
      <vt:lpstr>新产品与创新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2024-09-17T18:40:37.345</cp:lastPrinted>
  <dcterms:created xsi:type="dcterms:W3CDTF">2024-09-17T10:40:37Z</dcterms:created>
  <dcterms:modified xsi:type="dcterms:W3CDTF">2024-09-17T10:40:39Z</dcterms:modified>
</cp:coreProperties>
</file>