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3BBA2-C9C5-4196-99AF-15D78AAF8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0040F-817F-4D64-9504-FDCC788C6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14380-1099-477D-BA38-226431813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BFE6E-FF69-4BB4-8989-34A2CF24A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639CE2-990D-440E-B99D-13CA6E827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6E0A7D-40CE-4750-8689-714CE070A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7A6166-E953-4184-BCA5-A9D080E8F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BF6B5-96CD-4311-8F13-21CE77E86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B33F0-B826-4353-A181-50D6C9B5E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D20AF-2AD9-4ED0-AF24-E35D04178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9BAED-2001-4D03-8A42-839C34768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5107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智慧医院智慧医疗解决方案的病理学数据库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智慧医疗与病理学数据库概述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病理学数据库构建与管理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智慧医院中病理学数据库应用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病理学数据库与人工智能融合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智慧医院中多部门协同与信息共享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智慧医疗与病理学数据库概述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智慧医疗发展背景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医疗信息化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随着医疗信息化的发展，医疗机构积累了大量的医疗数据，为智慧医疗提供了数据基础。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人工智能技术的快速发展为智慧医疗提供了强大的技术支持，包括深度学习、自然语言处理、计算机视觉等。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医疗资源紧张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医疗资源分布不均、供需矛盾突出等问题促使医疗机构寻求智慧医疗解决方案，提高医疗资源的利用效率。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科研与教学资源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病理学数据库汇集了丰富的病例资料、病理图像和诊断信息，为医学科研和教学提供了宝贵的资源。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推动精准医疗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通过分析和挖掘病理学数据库中的数据，可以揭示疾病的发生机制和个体差异，推动精准医疗的发展。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疾病诊断依据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病理学是研究疾病发生、发展和转归的医学科学，病理学数据库为医生提供了疾病诊断的重要依据。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病理学数据库重要性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317" r="253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实现医疗资源优化配置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通过智慧医院建设，实现医疗资源的优化配置和共享，缓解医疗资源紧张的问题。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通过智慧医疗解决方案，优化医疗服务流程，减少患者等待时间，提高医疗服务效率。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借助智慧医疗技术，提高疾病诊断的准确性和治疗的针对性，从而提升医疗质量。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智慧医院建设目标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病理学数据库构建与管理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病理切片数据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实验室检测数据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随访数据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数据来源与采集方法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通过高精度扫描仪对病理切片进行数字化处理，获取高质量的图像数据。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整合实验室信息管理系统（LIS）中的检测数据，如血液分析、生化检测等结果。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从医院信息系统（HIS）中提取病例报告数据，包括患者基本信息、诊断结果、治疗方案等。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收集患者的随访信息，包括病情变化、治疗方案调整等，以评估治疗效果和预后。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数据标准化处理流程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去除重复、无效和错误数据，确保数据的准确性和一致性。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数据标注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对病理图像进行标注，包括病变区域、细胞类型等，以提供训练机器学习模型所需的标签。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将不同来源的数据转换为统一的数据格式和标准，便于后续分析和处理。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数据加密与脱敏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对敏感信息进行加密处理，保护患者隐私和数据安全。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数据访问与权限控制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建立数据访问接口和权限控制机制，确保不同用户只能访问其权限范围内的数据。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数据库选型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根据数据量、并发访问量等需求，选择合适的数据库类型，如关系型数据库（如MySQL、Oracle）或非关系型数据库（如MongoDB、Cassandra）。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表结构设计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设计合理的表结构，包括患者表、病例报告表、病理图像表等，并建立表之间的关联关系。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数据存储与备份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采用分布式存储技术，确保数据的可靠性和可扩展性；同时，定期备份数据以防止数据丢失。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数据库架构设计与实现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智慧医院中病理学数据库应用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通过大数据分析技术，对病理切片、检验报告等医疗数据进行深度挖掘，为医生提供基于数据的诊断辅助，提高诊断准确性和效率。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数据驱动的诊断支持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结合患者的基因、生活习惯等多维度信息，为医生提供个性化的治疗方案建议，实现精准医疗。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通过对患者历史数据的分析，评估患者的预后情况，预测疾病复发或转移的风险，为患者提供更加全面的医疗服务。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预后评估与风险预测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713" r="571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辅助诊断及治疗方案制定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科研数据支持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为医学研究人员提供丰富的病理数据资源，支持疾病发病机制、新药研发等领域的科学研究。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为医学教育提供真实的病理案例和教学资源，帮助学生更好地理解和掌握病理学知识。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学术交流与合作平台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搭建病理学领域的学术交流与合作平台，促进国内外专家学者的交流与合作，推动病理学研究的进步与发展。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科研与教学支持功能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https://d.book118.com/778065107113006030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2024-09-07T07:06:11.913</cp:lastPrinted>
  <dcterms:created xsi:type="dcterms:W3CDTF">2024-09-06T23:06:11Z</dcterms:created>
  <dcterms:modified xsi:type="dcterms:W3CDTF">2024-09-06T23:06:14Z</dcterms:modified>
</cp:coreProperties>
</file>