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51F1-AE92-42E3-A304-528775D9D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BF63D-7597-4A7E-A7EA-BC9B00346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98ED5-79BB-452B-831F-56BA60286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96AE2-D6DE-4953-8731-B39B72EF3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24899-BB4C-4660-B1C2-231C95033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BB52FF-01E8-470B-A304-81DD91531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F86A8E-9E88-45DA-977F-9E2B3D0DF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D56F6-5AF7-4934-93C6-631C5FCF4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5B52B-A6F5-4652-9992-205E69DED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85863-8893-41AD-86DE-78A331B44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ADD38-8F10-4AE1-9B8B-006962146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6611604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《逗死人的QQ签名》PPT课件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逗死人的QQ签名特点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如何创作逗死人的QQ签名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逗死人的QQ签名示例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QQ签名的影响与价值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QQ签名是指在QQ软件上设置的个人签名，用于展示用户的个性和心情。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QQ签名是QQ用户在个人资料页面设置的一段文字，用于表达用户的情感、心情、个性、兴趣爱好等信息。它可以随时更改，以适应用户在不同情境下的表达需求。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QQ签名的定义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QQ签名具有展示个性、表达情感、社交互动等作用。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作为一种个人标识，可以展示用户的个性和特点，帮助用户在社交网络中脱颖而出。同时，通过QQ签名，用户还可以表达自己的情感和心情，例如开心、难过、郁闷等。此外，QQ签名也是用户与其他QQ好友进行互动的一种方式，可以通过点赞、评论等方式进行交流和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QQ签名的作用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QQ签名伴随着QQ的发展而发展，经历了从简单到复杂、从单一到多元的变化。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QQ软件的不断发展，QQ签名也经历了不同的变化。最初，QQ签名比较简单，主要是用来表达用户的情感和心情。后来，随着个性化需求的增加，QQ签名逐渐变得多元化，出现了各种风格和形式的签名，如搞笑、文艺、励志等。同时，QQ签名的长度和格式也得到了更多的限制和规定，以满足用户的不同需求。未来，随着社交网络的发展和变化，QQ签名也将继续发展和演变，为用户提供更多元化的表达方式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QQ签名的历史与发展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逗死人的QQ签名通常使用幽默的语言，让人看了会心一笑，缓解压力。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幽默的语言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诙谐的比喻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巧妙双关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通过诙谐的比喻，将一些看似无关的事物联系在一起，产生出其不意的效果，让人捧腹大笑。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利用词语的多义性，制造出巧妙的双关语，既表达了意思，又显得妙趣横生。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幽默感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逗死人的QQ签名往往有着独特的构思，让人眼前一亮，感受到作者的创意和想象力。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新奇的构思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不拘泥于传统的表达方式，敢于尝试新的表达方式，让人感到新颖有趣。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突破常规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创造一些新颖、有趣的词汇，或者赋予常用词汇新的含义，增加表达的趣味性。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创新词汇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文字游戏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谜语式文字游戏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通过设置谜语式的文字游戏，让人猜谜的同时感受到乐趣。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拆字游戏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将一些常见的汉字进行拆解，形成有趣的效果，让人感到汉字的神奇和魅力。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词语颠倒游戏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通过词语的颠倒、错位等方式，制造出意想不到的效果，让人感到语言的巧妙。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传递正能量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通过幽默和积极的语言，传递正能量，给人带来希望和鼓励。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逗死人的QQ签名往往能够准确地表达出人们的情感，让人产生共鸣。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温情脉脉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在幽默和创意中融入温情脉脉的表达，让人感受到温暖和关爱。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如何创作逗死人的QQ签名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网络流行语是当下最流行的语言，利用这些语言可以增加签名的趣味性和时效性。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流行语是年轻人之间最流行的语言，通过使用这些语言，可以让签名更加贴近年轻人的语言习惯，增加签名的趣味性。同时，网络流行语也是当下最流行的语言，使用这些语言可以让签名更加具有时效性，不会过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利用网络流行语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https://d.book118.com/778066116042006034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2024-09-12T15:41:16.074</cp:lastPrinted>
  <dcterms:created xsi:type="dcterms:W3CDTF">2024-09-12T07:41:16Z</dcterms:created>
  <dcterms:modified xsi:type="dcterms:W3CDTF">2024-09-12T07:41:18Z</dcterms:modified>
</cp:coreProperties>
</file>