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5B3C5-80C9-4A07-956C-49FFCA34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A697D-CFEB-4ACB-9E28-13E8FDEF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A2819-312D-4714-A7E2-1A5C72FF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55CE9-183E-4D45-80F9-14F7D17D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31D1E-6472-4E69-8572-F9E3B4A9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EF677-7B80-4BBB-B9A5-3329CDA0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3A689-8D5E-471F-B7B3-55722547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70DFD-48A5-4FE0-82B3-B0E74A8E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EEAF-6D3F-47C8-96F0-1A5938CB4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3B63E-215E-4E20-9536-7AB16DC7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DE642-5F95-4F39-9051-EFDBF617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702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产品平台与技术管理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产品平台概述</a:t>
            </a:r>
          </a:p>
          <a:p>
            <a:r>
              <a:t>技术管理基础</a:t>
            </a:r>
          </a:p>
          <a:p>
            <a:r>
              <a:t>产品平台与技术管理的关系</a:t>
            </a:r>
          </a:p>
          <a:p>
            <a:r>
              <a:t>产品平台构建与技术管理策略</a:t>
            </a:r>
          </a:p>
          <a:p>
            <a:r>
              <a:t>产品平台与技术管理的挑战与对策</a:t>
            </a:r>
          </a:p>
          <a:p>
            <a: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共享性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可配置性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通用性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产品平台是一个共享的、可配置的技术基础，用于开发一系列相关产品。它提供了一套通用的技术组件、架构和接口，以便快速、高效地开发新产品或服务。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产品平台的核心组件和技术可以在多个产品之间共享，降低开发成本。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产品平台支持灵活的配置和定制，以满足不同产品的特定需求。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产品平台提供了一套通用的技术标准和规范，使得不同团队可以协同工作。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提高开发效率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降低开发成本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促进创新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通过共享技术组件和架构，产品平台可以显著缩短产品开发周期，提高开发效率。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产品平台提供了一套统一的技术标准和规范，有助于提高产品的稳定性和可靠性。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通过复用已有的技术成果，产品平台可以减少重复开发工作，降低开发成本。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产品平台为开发者提供了一个开放的技术环境，鼓励创新和实验，从而推动产品的持续改进和升级。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第一阶段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萌芽期。在这个阶段，企业开始意识到产品平台的重要性，并开始尝试构建自己的产品平台。这个阶段的重点是技术探索和实验。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第二阶段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成长期。在这个阶段，企业已经建立了初步的产品平台，并开始将其应用于实际的产品开发中。这个阶段的重点是技术优化和完善。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第三阶段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成熟期。在这个阶段，企业的产品平台已经相对成熟，能够支持大规模的产品开发活动。这个阶段的重点是技术创新和升级，以保持平台的竞争力和适应性。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技术管理是对技术活动及其相关资源进行有效整合、规划和监督的过程，旨在实现技术战略、提升技术能力和推动技术创新。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制定技术战略、规划技术发展路径、管理技术研发项目、优化技术资源配置、评估技术成果等。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任务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技术管理的定义与任务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明确技术发展方向和目标，制定长期和短期的技术战略规划。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技术战略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培养和提升组织的技术能力，包括研发能力、创新能力、技术应用能力等。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有效管理和配置技术资源，包括人才、资金、设备、信息等。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识别、评估和控制技术风险，确保技术研发和应用的顺利进行。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技术管理的核心要素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快速变化的技术环境、复杂的技术生态系统、高昂的技术研发成本等。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兴技术的不断涌现为组织带来了创新机会，如人工智能、大数据、云计算等。同时，技术转移和合作也为组织提供了获取外部技术资源和能力的途径。通过有效的技术管理，组织可以抓住这些机遇，实现技术突破和业务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技术管理的挑战与机遇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产品平台与技术管理的关系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技术风险管理保障产品平台稳定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识别、评估和控制技术风险，确保产品平台的可靠性和安全性，提高用户满意度。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技术创新推动产品平台升级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通过引入新技术、优化现有技术，提升产品平台的性能、稳定性和可扩展性。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技术标准规范产品平台发展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制定和执行技术标准，确保产品平台的兼容性和互操作性，降低开发成本和维护难度。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技术管理对产品平台的影响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产品平台需要整合不同领域的技术，形成统一的技术架构和解决方案，以满足多样化的市场需求。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跨领域技术整合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技术更新与迭代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技术支持与服务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随着市场和技术的变化，产品平台需要不断进行技术更新和迭代，保持竞争力和创新性。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产品平台需要提供全面的技术支持和服务，确保用户在使用过程中获得良好的体验和满意度。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产品平台对技术管理的需求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https://d.book118.com/778067026011006033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2024-09-10T20:14:35.987</cp:lastPrinted>
  <dcterms:created xsi:type="dcterms:W3CDTF">2024-09-10T12:14:36Z</dcterms:created>
  <dcterms:modified xsi:type="dcterms:W3CDTF">2024-09-10T12:14:38Z</dcterms:modified>
</cp:coreProperties>
</file>