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D3414-5B01-46C8-9926-748CEB6C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AB1E0-E7D1-4284-A069-A1ACE8DC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4B25C-853A-4695-AEBE-B3BCA363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8E6C3-6AB8-4EED-B341-FA4A7EC2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DDA6B-0C6A-42F1-812E-5416C73C6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AB13C-1A29-47B8-BE67-0B84497F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25FE2-7D47-4D94-A715-8A508D79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04295-98E4-466B-ADE5-062AA8FF0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B3F9C-5FC6-4415-A247-CD81B6C6D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EA062-E9BC-443A-95E4-1EC7C2CE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C99A7-9E36-4574-9944-C6B02CE3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703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项目执行与成果展示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质量安全与环保工作汇报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存在问题分析与改进方向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55" r="160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66" r="47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总结动力行业工作成果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回顾过去一段时间内动力行业的发展情况，总结取得的成果和进步。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通过对动力行业的深入研究和分析，探讨行业未来的发展趋势和前景。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针对动力行业存在的问题和不足，提出改进和优化建议，促进行业持续健康发展。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科技创新与研发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分析动力行业的科技创新、研发投入及成果转化情况。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政策法规及标准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概述与动力行业相关的政策法规、技术标准及其实施情况。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动力行业现状及发展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介绍动力行业的整体情况、主要成就和发展趋势。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产业链协同与融合发展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探讨动力产业链上下游协同、融合发展的情况及存在的问题。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未来展望与建议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展望动力行业的未来发展，提出针对性的改进和发展建议。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动力行业主要由发电、输电、配电、售电等环节组成，其中发电环节占据主导地位，涉及火电、水电、核电、风电等多种发电方式。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动力行业作为国民经济的重要支柱，近年来保持稳步增长，市场规模不断扩大，涉及领域广泛，包括能源、交通、制造等多个方面。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随着市场化改革的推进，动力行业竞争日益激烈，企业间兼并重组、优胜劣汰成为常态。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国家能源政策对动力行业发展具有重要影响，如能源结构调整、节能减排等政策将推动行业向清洁、高效、可持续发展方向转型。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随着环保意识的提高，环保政策对动力行业的约束力度加大，企业需要加强环保投入，降低污染物排放。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电力体制改革将打破原有利益格局，推动电力市场化交易和竞争性业务放开，为动力行业发展带来新的机遇和挑战。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电力体制改革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动力行业在技术创新方面取得显著进展，如超超临界发电技术、智能电网技术、储能技术等的应用将提高行业运行效率和能源利用效率。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动力行业将呈现以下发展趋势：一是清洁能源比重上升，如风能、太阳能等可再生能源将得到更大发展；二是智能化水平提高，如人工智能、大数据等技术的应用将推动行业智能化发展；三是国际化程度加深，动力企业将积极参与国际竞争与合作，推动行业全球化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动力行业企业在过去一年中，整体营收和利润呈现稳定增长趋势，主要得益于市场需求增加和产品创新。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多数企业已经形成了多元化的业务结构，包括动力设备研发、生产、销售、服务等环节，提高了企业抵御市场风险的能力。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行业内企业普遍重视技术研发，不断加大投入力度，推动动力技术的创新和发展。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主要企业经营状况概述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根据市场调研数据，动力行业市场集中度逐渐提高，龙头企业市场份额稳步增加，但中小企业在细分领域仍有较大发展空间。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动力行业竞争激烈，企业间在产品质量、技术水平、服务等方面展开全方位竞争。同时，随着环保要求的提高，绿色动力技术成为竞争新焦点。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通过引入先进的库存管理技术和方法，如实时库存监控、安全库存设定等，降低库存成本和风险。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物流与配送效率提升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优化物流配送网络，提高运输效率，减少运输成本和时间成本，提升客户满意度。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企业加强对供应商的选择和管理，建立严格的供应商评估机制，确保原材料和零部件的质量和稳定性。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项目执行与成果展示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成功开发出具有自主知识产权的高效能动力系统，实现了动力输出、燃油经济性和排放性能的全面提升。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高效能动力系统研发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通过引进先进技术和设备，实现了新能源汽车关键零部件的批量化生产和应用，推动了新能源汽车产业的快速发展。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新能源汽车关键零部件产业化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完成了智能化动力系统的集成和优化，提高了动力系统的整体性能和智能化水平，满足了现代汽车对高品质动力的需求。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智能化动力系统集成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重点项目推进情况回顾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https://d.book118.com/778067036020006027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2024-09-04T18:29:42.616</cp:lastPrinted>
  <dcterms:created xsi:type="dcterms:W3CDTF">2024-09-04T10:29:42Z</dcterms:created>
  <dcterms:modified xsi:type="dcterms:W3CDTF">2024-09-04T10:29:44Z</dcterms:modified>
</cp:coreProperties>
</file>