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F2C4F16-3E84-4444-8560-6A8A4A9D66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053FDD-6873-410D-A452-B3B831AF4F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65C676-8B77-4618-A8EF-18BC870130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6122B5-6791-41E4-8BD1-27A35EED85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50BEDE8-5FE1-455F-AE2C-1B4CF6BB38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B23EA9-DAD1-4B40-A574-496309D2F9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BC793E-C7F9-4623-AF6D-6D81985FD6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DFA3AD-863B-4D00-AF44-B0DB923617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2C3EC7-9CF9-46F3-82C6-5FC31122A5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9D0D89-AFCC-4FD7-AFCF-8084A80121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69854B-B46B-4263-898E-C56CACBB1B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0670650620060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智能建筑信息管理系统</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智能建筑信息管理系统概述
 系统架构与功能模块
 信息采集与传输技术
 数据处理与分析方法
 智能控制与优化策略
 系统安全性与可靠性
 工程实例与应用效果
 未来发展趋势与展望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智能建筑信息管理系统概述</a:t>
            </a:r>
          </a:p>
        </p:txBody>
      </p:sp>
      <p:sp>
        <p:nvSpPr>
          <p:cNvPr id="3" name="Subtitle 2"/>
          <p:cNvSpPr>
            <a:spLocks noGrp="1"/>
          </p:cNvSpPr>
          <p:nvPr>
            <p:ph type="subTitle" idx="1"/>
          </p:nvPr>
        </p:nvSpPr>
        <p:spPr/>
        <p:txBody>
          <a:bodyPr/>
          <a:lstStyle/>
          <a:p>
            <a:r>
              <a:t>智能建筑信息管理系统</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智能建筑信息管理系统概述</a:t>
            </a:r>
          </a:p>
        </p:txBody>
      </p:sp>
      <p:sp>
        <p:nvSpPr>
          <p:cNvPr id="3" name="Content Placeholder 2"/>
          <p:cNvSpPr>
            <a:spLocks noGrp="1"/>
          </p:cNvSpPr>
          <p:nvPr>
            <p:ph sz="half" idx="2"/>
          </p:nvPr>
        </p:nvSpPr>
        <p:spPr/>
        <p:txBody>
          <a:bodyPr/>
          <a:lstStyle/>
          <a:p>
            <a:r>
              <a:t>1.智能建筑信息管理系统是一种利用先进的信息技术对建筑进行智能化管理的系统。</a:t>
            </a:r>
          </a:p>
          <a:p>
            <a:r>
              <a:t>2.智能建筑信息管理系统可以提高建筑的能效、安全性和舒适性。</a:t>
            </a:r>
          </a:p>
          <a:p>
            <a:r>
              <a:t>3.智能建筑信息管理系统是实现绿色建筑和可持续发展的重要手段。</a:t>
            </a:r>
          </a:p>
          <a:p/>
        </p:txBody>
      </p:sp>
      <p:sp>
        <p:nvSpPr>
          <p:cNvPr id="4" name="Text Placeholder 3"/>
          <p:cNvSpPr>
            <a:spLocks noGrp="1"/>
          </p:cNvSpPr>
          <p:nvPr>
            <p:ph type="body" idx="3"/>
          </p:nvPr>
        </p:nvSpPr>
        <p:spPr/>
        <p:txBody>
          <a:bodyPr/>
          <a:lstStyle/>
          <a:p>
            <a:r>
              <a:t>智能建筑信息管理系统的组成和功能</a:t>
            </a:r>
          </a:p>
        </p:txBody>
      </p:sp>
      <p:sp>
        <p:nvSpPr>
          <p:cNvPr id="5" name="Content Placeholder 4"/>
          <p:cNvSpPr>
            <a:spLocks noGrp="1"/>
          </p:cNvSpPr>
          <p:nvPr>
            <p:ph sz="half" idx="4"/>
          </p:nvPr>
        </p:nvSpPr>
        <p:spPr/>
        <p:txBody>
          <a:bodyPr/>
          <a:lstStyle/>
          <a:p>
            <a:r>
              <a:t>1.智能建筑信息管理系统由传感器、执行器、控制系统和软件组成。</a:t>
            </a:r>
          </a:p>
          <a:p>
            <a:r>
              <a:t>2.智能建筑信息管理系统可以实现对建筑的设备、环境、安全等进行实时监控和控制。</a:t>
            </a:r>
          </a:p>
          <a:p>
            <a:r>
              <a:t>3.智能建筑信息管理系统可以通过数据分析和优化，提高建筑的运营效率和管理水平。</a:t>
            </a:r>
          </a:p>
          <a:p/>
        </p:txBody>
      </p:sp>
      <p:sp>
        <p:nvSpPr>
          <p:cNvPr id="6" name="Text Placeholder 5"/>
          <p:cNvSpPr>
            <a:spLocks noGrp="1"/>
          </p:cNvSpPr>
          <p:nvPr>
            <p:ph type="body" idx="1"/>
          </p:nvPr>
        </p:nvSpPr>
        <p:spPr/>
        <p:txBody>
          <a:bodyPr/>
          <a:lstStyle/>
          <a:p>
            <a:r>
              <a:t>智能建筑信息管理系统的定义和重要性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智能建筑信息管理系统概述</a:t>
            </a:r>
          </a:p>
        </p:txBody>
      </p:sp>
      <p:sp>
        <p:nvSpPr>
          <p:cNvPr id="3" name="Text Placeholder 2"/>
          <p:cNvSpPr>
            <a:spLocks noGrp="1"/>
          </p:cNvSpPr>
          <p:nvPr>
            <p:ph type="body" idx="1"/>
          </p:nvPr>
        </p:nvSpPr>
        <p:spPr/>
        <p:txBody>
          <a:bodyPr/>
          <a:lstStyle/>
          <a:p>
            <a:r>
              <a:t>智能建筑信息管理系统的技术基础和发展趋势</a:t>
            </a:r>
          </a:p>
        </p:txBody>
      </p:sp>
      <p:sp>
        <p:nvSpPr>
          <p:cNvPr id="4" name="Content Placeholder 3"/>
          <p:cNvSpPr>
            <a:spLocks noGrp="1"/>
          </p:cNvSpPr>
          <p:nvPr>
            <p:ph sz="half" idx="2"/>
          </p:nvPr>
        </p:nvSpPr>
        <p:spPr/>
        <p:txBody>
          <a:bodyPr/>
          <a:lstStyle/>
          <a:p>
            <a:r>
              <a:t>1.智能建筑信息管理系统依赖于物联网、云计算、大数据等技术。</a:t>
            </a:r>
          </a:p>
          <a:p>
            <a:r>
              <a:t>2.智能建筑信息管理系统正在向更加智能化、集成化和标准化的方向发展。</a:t>
            </a:r>
          </a:p>
          <a:p>
            <a:r>
              <a:t>3.人工智能和机器学习在智能建筑信息管理系统中的应用前景广阔。</a:t>
            </a:r>
          </a:p>
          <a:p/>
        </p:txBody>
      </p:sp>
      <p:sp>
        <p:nvSpPr>
          <p:cNvPr id="5" name="Text Placeholder 4"/>
          <p:cNvSpPr>
            <a:spLocks noGrp="1"/>
          </p:cNvSpPr>
          <p:nvPr>
            <p:ph type="body" idx="3"/>
          </p:nvPr>
        </p:nvSpPr>
        <p:spPr/>
        <p:txBody>
          <a:bodyPr/>
          <a:lstStyle/>
          <a:p>
            <a:r>
              <a:t>智能建筑信息管理系统的应用领域和案例</a:t>
            </a:r>
          </a:p>
        </p:txBody>
      </p:sp>
      <p:sp>
        <p:nvSpPr>
          <p:cNvPr id="6" name="Content Placeholder 5"/>
          <p:cNvSpPr>
            <a:spLocks noGrp="1"/>
          </p:cNvSpPr>
          <p:nvPr>
            <p:ph sz="half" idx="4"/>
          </p:nvPr>
        </p:nvSpPr>
        <p:spPr/>
        <p:txBody>
          <a:bodyPr/>
          <a:lstStyle/>
          <a:p>
            <a:r>
              <a:t>1.智能建筑信息管理系统可以应用于商业建筑、公共建筑、工业园区等领域。</a:t>
            </a:r>
          </a:p>
          <a:p>
            <a:r>
              <a:t>2.智能建筑信息管理系统可以实现能源管理、楼宇自控、安防监控等功能。</a:t>
            </a:r>
          </a:p>
          <a:p>
            <a:r>
              <a:t>3.案例分析表明，智能建筑信息管理系统可以提高建筑的能效和舒适性，降低运营成本。</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智能建筑信息管理系统概述</a:t>
            </a:r>
          </a:p>
        </p:txBody>
      </p:sp>
      <p:sp>
        <p:nvSpPr>
          <p:cNvPr id="3" name="Text Placeholder 2"/>
          <p:cNvSpPr>
            <a:spLocks noGrp="1"/>
          </p:cNvSpPr>
          <p:nvPr>
            <p:ph type="body" idx="1"/>
          </p:nvPr>
        </p:nvSpPr>
        <p:spPr/>
        <p:txBody>
          <a:bodyPr/>
          <a:lstStyle/>
          <a:p>
            <a:r>
              <a:t>智能建筑信息管理系统的挑战和对策</a:t>
            </a:r>
          </a:p>
        </p:txBody>
      </p:sp>
      <p:sp>
        <p:nvSpPr>
          <p:cNvPr id="4" name="Content Placeholder 3"/>
          <p:cNvSpPr>
            <a:spLocks noGrp="1"/>
          </p:cNvSpPr>
          <p:nvPr>
            <p:ph sz="half" idx="2"/>
          </p:nvPr>
        </p:nvSpPr>
        <p:spPr/>
        <p:txBody>
          <a:bodyPr/>
          <a:lstStyle/>
          <a:p>
            <a:r>
              <a:t>1.智能建筑信息管理系统面临着技术、安全、标准等方面的挑战。</a:t>
            </a:r>
          </a:p>
          <a:p>
            <a:r>
              <a:t>2.加强技术研发和创新，提高系统的安全性和稳定性，制定统一的标准是应对挑战的关键。</a:t>
            </a:r>
          </a:p>
          <a:p>
            <a:r>
              <a:t>3.加强培训和宣传，提高用户对智能建筑信息管理系统的认识和接受程度。</a:t>
            </a:r>
          </a:p>
          <a:p/>
        </p:txBody>
      </p:sp>
      <p:sp>
        <p:nvSpPr>
          <p:cNvPr id="5" name="Text Placeholder 4"/>
          <p:cNvSpPr>
            <a:spLocks noGrp="1"/>
          </p:cNvSpPr>
          <p:nvPr>
            <p:ph type="body" idx="3"/>
          </p:nvPr>
        </p:nvSpPr>
        <p:spPr/>
        <p:txBody>
          <a:bodyPr/>
          <a:lstStyle/>
          <a:p>
            <a:r>
              <a:t>智能建筑信息管理系统的未来展望和发展方向</a:t>
            </a:r>
          </a:p>
        </p:txBody>
      </p:sp>
      <p:sp>
        <p:nvSpPr>
          <p:cNvPr id="6" name="Content Placeholder 5"/>
          <p:cNvSpPr>
            <a:spLocks noGrp="1"/>
          </p:cNvSpPr>
          <p:nvPr>
            <p:ph sz="half" idx="4"/>
          </p:nvPr>
        </p:nvSpPr>
        <p:spPr/>
        <p:txBody>
          <a:bodyPr/>
          <a:lstStyle/>
          <a:p>
            <a:r>
              <a:t>1.智能建筑信息管理系统将会更加普及和广泛应用。</a:t>
            </a:r>
          </a:p>
          <a:p>
            <a:r>
              <a:t>2.未来智能建筑信息管理系统将会更加注重人性化、智能化和可持续发展的方向。</a:t>
            </a:r>
          </a:p>
          <a:p>
            <a:r>
              <a:t>3.智能建筑信息管理系统将会与其他智能系统实现更加紧密的集成和协同。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系统架构与功能模块</a:t>
            </a:r>
          </a:p>
        </p:txBody>
      </p:sp>
      <p:sp>
        <p:nvSpPr>
          <p:cNvPr id="3" name="Subtitle 2"/>
          <p:cNvSpPr>
            <a:spLocks noGrp="1"/>
          </p:cNvSpPr>
          <p:nvPr>
            <p:ph type="subTitle" idx="1"/>
          </p:nvPr>
        </p:nvSpPr>
        <p:spPr/>
        <p:txBody>
          <a:bodyPr/>
          <a:lstStyle/>
          <a:p>
            <a:r>
              <a:t>智能建筑信息管理系统</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系统架构与功能模块</a:t>
            </a:r>
          </a:p>
        </p:txBody>
      </p:sp>
      <p:sp>
        <p:nvSpPr>
          <p:cNvPr id="3" name="Text Placeholder 2"/>
          <p:cNvSpPr>
            <a:spLocks noGrp="1"/>
          </p:cNvSpPr>
          <p:nvPr>
            <p:ph type="body" idx="1"/>
          </p:nvPr>
        </p:nvSpPr>
        <p:spPr/>
        <p:txBody>
          <a:bodyPr/>
          <a:lstStyle/>
          <a:p>
            <a:r>
              <a:t>系统架构</a:t>
            </a:r>
          </a:p>
        </p:txBody>
      </p:sp>
      <p:sp>
        <p:nvSpPr>
          <p:cNvPr id="4" name="Content Placeholder 3"/>
          <p:cNvSpPr>
            <a:spLocks noGrp="1"/>
          </p:cNvSpPr>
          <p:nvPr>
            <p:ph sz="half" idx="2"/>
          </p:nvPr>
        </p:nvSpPr>
        <p:spPr/>
        <p:txBody>
          <a:bodyPr/>
          <a:lstStyle/>
          <a:p>
            <a:r>
              <a:t>1.基于云计算的系统架构，实现资源的高效利用和灵活扩展。</a:t>
            </a:r>
          </a:p>
          <a:p>
            <a:r>
              <a:t>2.采用微服务架构，将系统拆分为多个独立的服务，提高系统的可维护性和可扩展性。</a:t>
            </a:r>
          </a:p>
          <a:p>
            <a:r>
              <a:t>3.利用物联网技术，实现建筑设备与系统的互联互通，提高智能化水平。</a:t>
            </a:r>
          </a:p>
          <a:p/>
        </p:txBody>
      </p:sp>
      <p:sp>
        <p:nvSpPr>
          <p:cNvPr id="5" name="Text Placeholder 4"/>
          <p:cNvSpPr>
            <a:spLocks noGrp="1"/>
          </p:cNvSpPr>
          <p:nvPr>
            <p:ph type="body" idx="3"/>
          </p:nvPr>
        </p:nvSpPr>
        <p:spPr/>
        <p:txBody>
          <a:bodyPr/>
          <a:lstStyle/>
          <a:p>
            <a:r>
              <a:t>功能模块</a:t>
            </a:r>
          </a:p>
        </p:txBody>
      </p:sp>
      <p:sp>
        <p:nvSpPr>
          <p:cNvPr id="6" name="Content Placeholder 5"/>
          <p:cNvSpPr>
            <a:spLocks noGrp="1"/>
          </p:cNvSpPr>
          <p:nvPr>
            <p:ph sz="half" idx="4"/>
          </p:nvPr>
        </p:nvSpPr>
        <p:spPr/>
        <p:txBody>
          <a:bodyPr/>
          <a:lstStyle/>
          <a:p>
            <a:r>
              <a:t>1.设备管理模块，实现对建筑设备的远程监控和控制，提高设备管理效率。</a:t>
            </a:r>
          </a:p>
          <a:p>
            <a:r>
              <a:t>2.能源管理模块，对建筑的能源消耗进行实时监测和优化，降低能源成本。</a:t>
            </a:r>
          </a:p>
          <a:p>
            <a:r>
              <a:t>3.智能化安防模块，利用人工智能技术进行智能安防监控，提高建筑的安全性。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系统架构与功能模块</a:t>
            </a:r>
          </a:p>
        </p:txBody>
      </p:sp>
      <p:sp>
        <p:nvSpPr>
          <p:cNvPr id="3" name="Text Placeholder 2"/>
          <p:cNvSpPr>
            <a:spLocks noGrp="1"/>
          </p:cNvSpPr>
          <p:nvPr>
            <p:ph type="body" idx="1"/>
          </p:nvPr>
        </p:nvSpPr>
        <p:spPr/>
        <p:txBody>
          <a:bodyPr/>
          <a:lstStyle/>
          <a:p>
            <a:r>
              <a:t>数据分析</a:t>
            </a:r>
          </a:p>
        </p:txBody>
      </p:sp>
      <p:sp>
        <p:nvSpPr>
          <p:cNvPr id="4" name="Content Placeholder 3"/>
          <p:cNvSpPr>
            <a:spLocks noGrp="1"/>
          </p:cNvSpPr>
          <p:nvPr>
            <p:ph sz="half" idx="2"/>
          </p:nvPr>
        </p:nvSpPr>
        <p:spPr/>
        <p:txBody>
          <a:bodyPr/>
          <a:lstStyle/>
          <a:p>
            <a:r>
              <a:t>1.对系统产生的数据进行实时分析，提取有价值的信息，为决策提供支持。</a:t>
            </a:r>
          </a:p>
          <a:p>
            <a:r>
              <a:t>2.利用大数据技术，对历史数据进行挖掘和分析，预测未来的趋势和发展。</a:t>
            </a:r>
          </a:p>
          <a:p/>
        </p:txBody>
      </p:sp>
      <p:sp>
        <p:nvSpPr>
          <p:cNvPr id="5" name="Text Placeholder 4"/>
          <p:cNvSpPr>
            <a:spLocks noGrp="1"/>
          </p:cNvSpPr>
          <p:nvPr>
            <p:ph type="body" idx="3"/>
          </p:nvPr>
        </p:nvSpPr>
        <p:spPr/>
        <p:txBody>
          <a:bodyPr/>
          <a:lstStyle/>
          <a:p>
            <a:r>
              <a:t>用户界面</a:t>
            </a:r>
          </a:p>
        </p:txBody>
      </p:sp>
      <p:sp>
        <p:nvSpPr>
          <p:cNvPr id="6" name="Content Placeholder 5"/>
          <p:cNvSpPr>
            <a:spLocks noGrp="1"/>
          </p:cNvSpPr>
          <p:nvPr>
            <p:ph sz="half" idx="4"/>
          </p:nvPr>
        </p:nvSpPr>
        <p:spPr/>
        <p:txBody>
          <a:bodyPr/>
          <a:lstStyle/>
          <a:p>
            <a:r>
              <a:t>1.设计简洁直观的用户界面，提高用户体验。</a:t>
            </a:r>
          </a:p>
          <a:p>
            <a:r>
              <a:t>2.实现多平台支持，方便用户在不同设备上访问系统。</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系统架构与功能模块</a:t>
            </a:r>
          </a:p>
        </p:txBody>
      </p:sp>
      <p:sp>
        <p:nvSpPr>
          <p:cNvPr id="3" name="Text Placeholder 2"/>
          <p:cNvSpPr>
            <a:spLocks noGrp="1"/>
          </p:cNvSpPr>
          <p:nvPr>
            <p:ph type="body" idx="1"/>
          </p:nvPr>
        </p:nvSpPr>
        <p:spPr/>
        <p:txBody>
          <a:bodyPr/>
          <a:lstStyle/>
          <a:p>
            <a:r>
              <a:t>安全性与可靠性</a:t>
            </a:r>
          </a:p>
        </p:txBody>
      </p:sp>
      <p:sp>
        <p:nvSpPr>
          <p:cNvPr id="4" name="Content Placeholder 3"/>
          <p:cNvSpPr>
            <a:spLocks noGrp="1"/>
          </p:cNvSpPr>
          <p:nvPr>
            <p:ph sz="half" idx="2"/>
          </p:nvPr>
        </p:nvSpPr>
        <p:spPr/>
        <p:txBody>
          <a:bodyPr/>
          <a:lstStyle/>
          <a:p>
            <a:r>
              <a:t>1.采用严格的安全措施，保障系统数据和用户信息的安全。</a:t>
            </a:r>
          </a:p>
          <a:p>
            <a:r>
              <a:t>2.实现系统的高可用性，确保系统稳定运行，避免因故障对业务产生影响。</a:t>
            </a:r>
          </a:p>
          <a:p>
            <a:r>
              <a:t>以上内容仅供参考，具体内容需要根据实际项目需求进行调整和优化。</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信息采集与传输技术</a:t>
            </a:r>
          </a:p>
        </p:txBody>
      </p:sp>
      <p:sp>
        <p:nvSpPr>
          <p:cNvPr id="3" name="Subtitle 2"/>
          <p:cNvSpPr>
            <a:spLocks noGrp="1"/>
          </p:cNvSpPr>
          <p:nvPr>
            <p:ph type="subTitle" idx="1"/>
          </p:nvPr>
        </p:nvSpPr>
        <p:spPr/>
        <p:txBody>
          <a:bodyPr/>
          <a:lstStyle/>
          <a:p>
            <a:r>
              <a:t>智能建筑信息管理系统</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信息采集与传输技术</a:t>
            </a:r>
          </a:p>
        </p:txBody>
      </p:sp>
      <p:sp>
        <p:nvSpPr>
          <p:cNvPr id="3" name="Content Placeholder 2"/>
          <p:cNvSpPr>
            <a:spLocks noGrp="1"/>
          </p:cNvSpPr>
          <p:nvPr>
            <p:ph sz="half" idx="2"/>
          </p:nvPr>
        </p:nvSpPr>
        <p:spPr/>
        <p:txBody>
          <a:bodyPr/>
          <a:lstStyle/>
          <a:p>
            <a:r>
              <a:t>1.信息采集与传输技术是智能建筑信息管理系统的核心。</a:t>
            </a:r>
          </a:p>
          <a:p>
            <a:r>
              <a:t>2.该技术利用先进的传感器、控制器和网络设备，实现建筑内各种信息的实时采集和传输。</a:t>
            </a:r>
          </a:p>
          <a:p>
            <a:r>
              <a:t>3.信息采集与传输技术能够提高建筑物的能效、舒适度和安全性。</a:t>
            </a:r>
          </a:p>
          <a:p/>
        </p:txBody>
      </p:sp>
      <p:sp>
        <p:nvSpPr>
          <p:cNvPr id="4" name="Text Placeholder 3"/>
          <p:cNvSpPr>
            <a:spLocks noGrp="1"/>
          </p:cNvSpPr>
          <p:nvPr>
            <p:ph type="body" idx="3"/>
          </p:nvPr>
        </p:nvSpPr>
        <p:spPr/>
        <p:txBody>
          <a:bodyPr/>
          <a:lstStyle/>
          <a:p>
            <a:r>
              <a:t>信息采集技术</a:t>
            </a:r>
          </a:p>
        </p:txBody>
      </p:sp>
      <p:sp>
        <p:nvSpPr>
          <p:cNvPr id="5" name="Content Placeholder 4"/>
          <p:cNvSpPr>
            <a:spLocks noGrp="1"/>
          </p:cNvSpPr>
          <p:nvPr>
            <p:ph sz="half" idx="4"/>
          </p:nvPr>
        </p:nvSpPr>
        <p:spPr/>
        <p:txBody>
          <a:bodyPr/>
          <a:lstStyle/>
          <a:p>
            <a:r>
              <a:t>1.信息采集技术利用各种传感器和监测设备，采集建筑物内部的各种信息。</a:t>
            </a:r>
          </a:p>
          <a:p>
            <a:r>
              <a:t>2.采集的信息包括温度、湿度、照度、二氧化碳浓度、人流量等。</a:t>
            </a:r>
          </a:p>
          <a:p>
            <a:r>
              <a:t>3.信息采集技术需要考虑到传感器的精度、可靠性和稳定性。</a:t>
            </a:r>
          </a:p>
          <a:p/>
        </p:txBody>
      </p:sp>
      <p:sp>
        <p:nvSpPr>
          <p:cNvPr id="6" name="Text Placeholder 5"/>
          <p:cNvSpPr>
            <a:spLocks noGrp="1"/>
          </p:cNvSpPr>
          <p:nvPr>
            <p:ph type="body" idx="1"/>
          </p:nvPr>
        </p:nvSpPr>
        <p:spPr/>
        <p:txBody>
          <a:bodyPr/>
          <a:lstStyle/>
          <a:p>
            <a:r>
              <a:t>信息采集与传输技术概述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信息采集与传输技术</a:t>
            </a:r>
          </a:p>
        </p:txBody>
      </p:sp>
      <p:sp>
        <p:nvSpPr>
          <p:cNvPr id="3" name="Text Placeholder 2"/>
          <p:cNvSpPr>
            <a:spLocks noGrp="1"/>
          </p:cNvSpPr>
          <p:nvPr>
            <p:ph type="body" idx="1"/>
          </p:nvPr>
        </p:nvSpPr>
        <p:spPr/>
        <p:txBody>
          <a:bodyPr/>
          <a:lstStyle/>
          <a:p>
            <a:r>
              <a:t>传输技术</a:t>
            </a:r>
          </a:p>
        </p:txBody>
      </p:sp>
      <p:sp>
        <p:nvSpPr>
          <p:cNvPr id="4" name="Content Placeholder 3"/>
          <p:cNvSpPr>
            <a:spLocks noGrp="1"/>
          </p:cNvSpPr>
          <p:nvPr>
            <p:ph sz="half" idx="2"/>
          </p:nvPr>
        </p:nvSpPr>
        <p:spPr/>
        <p:txBody>
          <a:bodyPr/>
          <a:lstStyle/>
          <a:p>
            <a:r>
              <a:t>1.传输技术负责将采集到的信息传输到智能建筑信息管理系统的服务器中。</a:t>
            </a:r>
          </a:p>
          <a:p>
            <a:r>
              <a:t>2.传输技术需要保证数据传输的实时性、稳定性和安全性。</a:t>
            </a:r>
          </a:p>
          <a:p>
            <a:r>
              <a:t>3.传输技术还需要考虑到网络拓扑结构、通信协议和带宽等因素。</a:t>
            </a:r>
          </a:p>
          <a:p/>
        </p:txBody>
      </p:sp>
      <p:sp>
        <p:nvSpPr>
          <p:cNvPr id="5" name="Text Placeholder 4"/>
          <p:cNvSpPr>
            <a:spLocks noGrp="1"/>
          </p:cNvSpPr>
          <p:nvPr>
            <p:ph type="body" idx="3"/>
          </p:nvPr>
        </p:nvSpPr>
        <p:spPr/>
        <p:txBody>
          <a:bodyPr/>
          <a:lstStyle/>
          <a:p>
            <a:r>
              <a:t>信息处理与存储</a:t>
            </a:r>
          </a:p>
        </p:txBody>
      </p:sp>
      <p:sp>
        <p:nvSpPr>
          <p:cNvPr id="6" name="Content Placeholder 5"/>
          <p:cNvSpPr>
            <a:spLocks noGrp="1"/>
          </p:cNvSpPr>
          <p:nvPr>
            <p:ph sz="half" idx="4"/>
          </p:nvPr>
        </p:nvSpPr>
        <p:spPr/>
        <p:txBody>
          <a:bodyPr/>
          <a:lstStyle/>
          <a:p>
            <a:r>
              <a:t>1.信息处理与存储负责对采集到的信息进行处理和存储。</a:t>
            </a:r>
          </a:p>
          <a:p>
            <a:r>
              <a:t>2.信息处理包括数据清洗、数据分析和数据挖掘等。</a:t>
            </a:r>
          </a:p>
          <a:p>
            <a:r>
              <a:t>3.信息存储需要考虑到存储容量、备份和恢复等问题。</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信息采集与传输技术</a:t>
            </a:r>
          </a:p>
        </p:txBody>
      </p:sp>
      <p:sp>
        <p:nvSpPr>
          <p:cNvPr id="3" name="Text Placeholder 2"/>
          <p:cNvSpPr>
            <a:spLocks noGrp="1"/>
          </p:cNvSpPr>
          <p:nvPr>
            <p:ph type="body" idx="1"/>
          </p:nvPr>
        </p:nvSpPr>
        <p:spPr/>
        <p:txBody>
          <a:bodyPr/>
          <a:lstStyle/>
          <a:p>
            <a:r>
              <a:t>信息安全与隐私保护</a:t>
            </a:r>
          </a:p>
        </p:txBody>
      </p:sp>
      <p:sp>
        <p:nvSpPr>
          <p:cNvPr id="4" name="Content Placeholder 3"/>
          <p:cNvSpPr>
            <a:spLocks noGrp="1"/>
          </p:cNvSpPr>
          <p:nvPr>
            <p:ph sz="half" idx="2"/>
          </p:nvPr>
        </p:nvSpPr>
        <p:spPr/>
        <p:txBody>
          <a:bodyPr/>
          <a:lstStyle/>
          <a:p>
            <a:r>
              <a:t>1.信息安全与隐私保护是信息采集与传输技术中的重要问题。</a:t>
            </a:r>
          </a:p>
          <a:p>
            <a:r>
              <a:t>2.需要采取一系列措施，保证信息的安全性和隐私性。</a:t>
            </a:r>
          </a:p>
          <a:p>
            <a:r>
              <a:t>3.这些措施包括数据加密、访问控制和隐私协议等。</a:t>
            </a:r>
          </a:p>
          <a:p/>
        </p:txBody>
      </p:sp>
      <p:sp>
        <p:nvSpPr>
          <p:cNvPr id="5" name="Text Placeholder 4"/>
          <p:cNvSpPr>
            <a:spLocks noGrp="1"/>
          </p:cNvSpPr>
          <p:nvPr>
            <p:ph type="body" idx="3"/>
          </p:nvPr>
        </p:nvSpPr>
        <p:spPr/>
        <p:txBody>
          <a:bodyPr/>
          <a:lstStyle/>
          <a:p>
            <a:r>
              <a:t>未来发展趋势</a:t>
            </a:r>
          </a:p>
        </p:txBody>
      </p:sp>
      <p:sp>
        <p:nvSpPr>
          <p:cNvPr id="6" name="Content Placeholder 5"/>
          <p:cNvSpPr>
            <a:spLocks noGrp="1"/>
          </p:cNvSpPr>
          <p:nvPr>
            <p:ph sz="half" idx="4"/>
          </p:nvPr>
        </p:nvSpPr>
        <p:spPr/>
        <p:txBody>
          <a:bodyPr/>
          <a:lstStyle/>
          <a:p>
            <a:r>
              <a:t>1.未来信息采集与传输技术将更加注重智能化和自适应化。</a:t>
            </a:r>
          </a:p>
          <a:p>
            <a:r>
              <a:t>2.人工智能和机器学习将在信息采集与传输技术中发挥越来越重要的作用。</a:t>
            </a:r>
          </a:p>
          <a:p>
            <a:r>
              <a:t>3.随着5G、物联网等新技术的发展，信息采集与传输技术将更加高效和可靠。</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数据处理与分析方法</a:t>
            </a:r>
          </a:p>
        </p:txBody>
      </p:sp>
      <p:sp>
        <p:nvSpPr>
          <p:cNvPr id="3" name="Subtitle 2"/>
          <p:cNvSpPr>
            <a:spLocks noGrp="1"/>
          </p:cNvSpPr>
          <p:nvPr>
            <p:ph type="subTitle" idx="1"/>
          </p:nvPr>
        </p:nvSpPr>
        <p:spPr/>
        <p:txBody>
          <a:bodyPr/>
          <a:lstStyle/>
          <a:p>
            <a:r>
              <a:t>智能建筑信息管理系统</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数据处理与分析方法</a:t>
            </a:r>
          </a:p>
        </p:txBody>
      </p:sp>
      <p:sp>
        <p:nvSpPr>
          <p:cNvPr id="3" name="Text Placeholder 2"/>
          <p:cNvSpPr>
            <a:spLocks noGrp="1"/>
          </p:cNvSpPr>
          <p:nvPr>
            <p:ph type="body" idx="1"/>
          </p:nvPr>
        </p:nvSpPr>
        <p:spPr/>
        <p:txBody>
          <a:bodyPr/>
          <a:lstStyle/>
          <a:p>
            <a:r>
              <a:t>数据处理基础</a:t>
            </a:r>
          </a:p>
        </p:txBody>
      </p:sp>
      <p:sp>
        <p:nvSpPr>
          <p:cNvPr id="4" name="Content Placeholder 3"/>
          <p:cNvSpPr>
            <a:spLocks noGrp="1"/>
          </p:cNvSpPr>
          <p:nvPr>
            <p:ph sz="half" idx="2"/>
          </p:nvPr>
        </p:nvSpPr>
        <p:spPr/>
        <p:txBody>
          <a:bodyPr/>
          <a:lstStyle/>
          <a:p>
            <a:r>
              <a:t>1.数据采集：通过传感器、摄像头等设备采集建筑内的各种数据。</a:t>
            </a:r>
          </a:p>
          <a:p>
            <a:r>
              <a:t>2.数据清洗：对采集到的数据进行清洗，去除异常值和错误数据。</a:t>
            </a:r>
          </a:p>
          <a:p>
            <a:r>
              <a:t>3.数据存储：将清洗后的数据存储到数据库或云存储中，以便后续分析。</a:t>
            </a:r>
          </a:p>
          <a:p/>
        </p:txBody>
      </p:sp>
      <p:sp>
        <p:nvSpPr>
          <p:cNvPr id="5" name="Text Placeholder 4"/>
          <p:cNvSpPr>
            <a:spLocks noGrp="1"/>
          </p:cNvSpPr>
          <p:nvPr>
            <p:ph type="body" idx="3"/>
          </p:nvPr>
        </p:nvSpPr>
        <p:spPr/>
        <p:txBody>
          <a:bodyPr/>
          <a:lstStyle/>
          <a:p>
            <a:r>
              <a:t>数据分析方法</a:t>
            </a:r>
          </a:p>
        </p:txBody>
      </p:sp>
      <p:sp>
        <p:nvSpPr>
          <p:cNvPr id="6" name="Content Placeholder 5"/>
          <p:cNvSpPr>
            <a:spLocks noGrp="1"/>
          </p:cNvSpPr>
          <p:nvPr>
            <p:ph sz="half" idx="4"/>
          </p:nvPr>
        </p:nvSpPr>
        <p:spPr/>
        <p:txBody>
          <a:bodyPr/>
          <a:lstStyle/>
          <a:p>
            <a:r>
              <a:t>1.统计分析：利用统计学方法对数据进行分析，得出均值、方差等指标。</a:t>
            </a:r>
          </a:p>
          <a:p>
            <a:r>
              <a:t>2.趋势分析：分析数据的变化趋势，预测未来的发展趋势。</a:t>
            </a:r>
          </a:p>
          <a:p>
            <a:r>
              <a:t>3.关联分析：分析不同数据之间的关联性，挖掘数据背后的关联规则。</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数据处理与分析方法</a:t>
            </a:r>
          </a:p>
        </p:txBody>
      </p:sp>
      <p:sp>
        <p:nvSpPr>
          <p:cNvPr id="3" name="Text Placeholder 2"/>
          <p:cNvSpPr>
            <a:spLocks noGrp="1"/>
          </p:cNvSpPr>
          <p:nvPr>
            <p:ph type="body" idx="1"/>
          </p:nvPr>
        </p:nvSpPr>
        <p:spPr/>
        <p:txBody>
          <a:bodyPr/>
          <a:lstStyle/>
          <a:p>
            <a:r>
              <a:t>机器学习在数据分析中的应用</a:t>
            </a:r>
          </a:p>
        </p:txBody>
      </p:sp>
      <p:sp>
        <p:nvSpPr>
          <p:cNvPr id="4" name="Content Placeholder 3"/>
          <p:cNvSpPr>
            <a:spLocks noGrp="1"/>
          </p:cNvSpPr>
          <p:nvPr>
            <p:ph sz="half" idx="2"/>
          </p:nvPr>
        </p:nvSpPr>
        <p:spPr/>
        <p:txBody>
          <a:bodyPr/>
          <a:lstStyle/>
          <a:p>
            <a:r>
              <a:t>1.分类算法：利用分类算法对数据进行分类，实现对不同数据的识别和分类。</a:t>
            </a:r>
          </a:p>
          <a:p>
            <a:r>
              <a:t>2.聚类算法：利用聚类算法将数据分为不同的群组，分析不同群组之间的差异性。</a:t>
            </a:r>
          </a:p>
          <a:p>
            <a:r>
              <a:t>3.回归算法：利用回归算法对数据进行回归分析，预测未来的数值。</a:t>
            </a:r>
          </a:p>
          <a:p/>
        </p:txBody>
      </p:sp>
      <p:sp>
        <p:nvSpPr>
          <p:cNvPr id="5" name="Text Placeholder 4"/>
          <p:cNvSpPr>
            <a:spLocks noGrp="1"/>
          </p:cNvSpPr>
          <p:nvPr>
            <p:ph type="body" idx="3"/>
          </p:nvPr>
        </p:nvSpPr>
        <p:spPr/>
        <p:txBody>
          <a:bodyPr/>
          <a:lstStyle/>
          <a:p>
            <a:r>
              <a:t>数据挖掘技术在智能建筑中的应用</a:t>
            </a:r>
          </a:p>
        </p:txBody>
      </p:sp>
      <p:sp>
        <p:nvSpPr>
          <p:cNvPr id="6" name="Content Placeholder 5"/>
          <p:cNvSpPr>
            <a:spLocks noGrp="1"/>
          </p:cNvSpPr>
          <p:nvPr>
            <p:ph sz="half" idx="4"/>
          </p:nvPr>
        </p:nvSpPr>
        <p:spPr/>
        <p:txBody>
          <a:bodyPr/>
          <a:lstStyle/>
          <a:p>
            <a:r>
              <a:t>1.能耗预测：通过数据挖掘技术预测建筑的能耗情况，实现能耗的有效管理。</a:t>
            </a:r>
          </a:p>
          <a:p>
            <a:r>
              <a:t>2.故障诊断：通过分析设备运行数据，诊断设备故障，提高设备的维护效率。</a:t>
            </a:r>
          </a:p>
          <a:p>
            <a:r>
              <a:t>3.安全监控：通过数据分析实现安全监控，提高建筑的安全性。</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https://d.book118.com/778067065062006022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18</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18</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智能建筑信息管理系统概述</vt:lpstr>
      <vt:lpstr> 智能建筑信息管理系统概述</vt:lpstr>
      <vt:lpstr> 智能建筑信息管理系统概述</vt:lpstr>
      <vt:lpstr> 智能建筑信息管理系统概述</vt:lpstr>
      <vt:lpstr> 系统架构与功能模块</vt:lpstr>
      <vt:lpstr> 系统架构与功能模块</vt:lpstr>
      <vt:lpstr> 系统架构与功能模块</vt:lpstr>
      <vt:lpstr> 系统架构与功能模块</vt:lpstr>
      <vt:lpstr> 信息采集与传输技术</vt:lpstr>
      <vt:lpstr> 信息采集与传输技术</vt:lpstr>
      <vt:lpstr> 信息采集与传输技术</vt:lpstr>
      <vt:lpstr> 信息采集与传输技术</vt:lpstr>
      <vt:lpstr> 数据处理与分析方法</vt:lpstr>
      <vt:lpstr> 数据处理与分析方法</vt:lpstr>
      <vt:lpstr> 数据处理与分析方法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2024-08-28T15:21:16.808</cp:lastPrinted>
  <dcterms:created xsi:type="dcterms:W3CDTF">2024-08-28T07:21:16Z</dcterms:created>
  <dcterms:modified xsi:type="dcterms:W3CDTF">2024-08-28T07:21:19Z</dcterms:modified>
</cp:coreProperties>
</file>