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26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7FAE4-6B9E-4C60-87F2-C711ED8DC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EEC80-7734-4371-ABAC-D823D33F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D9D2F-7063-4F7C-9120-7CE2C114A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27F4E-3F73-4902-AC25-502709C6A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89A49-9E08-4D52-AB06-A2A0C4FFE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8D5D4-2314-4D22-9931-2A665EDF9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2D7B3-E28A-45F6-83D5-23209E54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CCCF3-E4D9-4646-937F-7CCF1596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79638-97C6-4275-B503-FD73156F1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3178D-0FF8-4348-A098-4067F231A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BFDD8-0BD5-4487-A419-11D07B6D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253" r:id="rId2"/>
    <p:sldLayoutId id="2147494254" r:id="rId3"/>
    <p:sldLayoutId id="2147494255" r:id="rId4"/>
    <p:sldLayoutId id="2147494256" r:id="rId5"/>
    <p:sldLayoutId id="2147494257" r:id="rId6"/>
    <p:sldLayoutId id="2147494258" r:id="rId7"/>
    <p:sldLayoutId id="2147494259" r:id="rId8"/>
    <p:sldLayoutId id="2147494260" r:id="rId9"/>
    <p:sldLayoutId id="2147494261" r:id="rId10"/>
    <p:sldLayoutId id="214749426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0032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第二单元口语交际该不该实行班干部轮流制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导入话题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班干部轮流制的优点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班干部轮流制的缺点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如何实行班干部轮流制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https://d.book118.com/778070032061006026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第二单元口语交际该不该实行班干部轮流制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2024-09-03T17:29:50.058</cp:lastPrinted>
  <dcterms:created xsi:type="dcterms:W3CDTF">2024-09-03T09:29:50Z</dcterms:created>
  <dcterms:modified xsi:type="dcterms:W3CDTF">2024-09-03T09:29:52Z</dcterms:modified>
</cp:coreProperties>
</file>