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69377-4B96-4828-97D1-54AB10848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1320B-50B0-474E-933E-5B6390844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35666-B551-4355-93CC-D27AB190A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9DAAB-58EC-4D59-A2B0-23BA806FB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86A94A-2A2A-491A-A579-91B2C3F4D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D0814A-0BD5-4B39-B3A7-02A19C90B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B07C95-E4F9-4D94-833A-D2A2D36D2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0D7ED-F3D5-4A1E-B962-4955632AE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72267-F4AA-42C0-9C22-E49F18B2D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B3496-3FC1-47D5-A359-40C79D1E7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5A170-AFF3-47A0-AC87-4F2CB31B3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70104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酒吧复工报告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酒吧复工准备情况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复工后经营策略调整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客流量与销售额分析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安全管理与应急预案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酒吧作为人员密集场所，在疫情期间受到了严重影响。为了应对这一挑战，我们制定了详细的复工计划，以确保员工和顾客的安全。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随着疫情逐渐得到控制，我们希望通过复工报告向相关部门展示我们已经做好了充分准备，可以安全地恢复酒吧的正常运营。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恢复酒吧正常运营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应对疫情带来的挑战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复工准备情况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包括场地消毒、员工健康监测、防疫物资储备等方面的准备情况。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复工后疫情防控措施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包括顾客入场管理、场所内防控措施、应急预案等方面的安排。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酒吧运营情况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包括复工后的客流量、销售额、顾客反馈等方面的运营数据。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酒吧复工准备情况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对所有员工进行健康状况问卷调查，了解员工是否有发热、咳嗽等症状，以及近期是否有接触史。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健康状况调查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核酸检测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要求所有员工在复工前进行核酸检测，确保员工未感染病毒。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复工后，每日对员工进行体温检测和健康监测，发现异常情况及时上报和处理。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员工健康状况排查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在酒吧入口设置体温检测点，对进入酒吧的客人进行体温检测；要求客人佩戴口罩，保持社交距离；减少人员密度，控制酒吧内人数。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场所消毒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对酒吧内外进行全面消毒，包括地面、墙面、桌椅、吧台、卫生间等各个角落，确保环境安全卫生。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空气流通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保持酒吧内空气流通，定期开窗通风，确保空气新鲜。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083" r="14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场所消毒与防护措施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储备充足的口罩、洗手液、消毒液等防疫物资，保障员工和客人使用。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500" r="14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防疫物资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准备一定数量的应急药品、体温计等医疗物资，以备不时之需。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应急物资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提前采购足够的酒水、食材等物资，确保酒吧正常运营。同时，注意食材采购的安全性和卫生性。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酒水食材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物资储备情况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复工后经营策略调整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为满足客户需求，增加酒吧营业收入，决定将营业时间延长至凌晨2点。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延长营业时间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为吸引更多客户，新增下午茶时段，提供咖啡、茶饮及小食等服务。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增加下午茶时段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每周五、六晚上举办主题派对，延长营业时间至凌晨4点，打造周末狂欢盛宴。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周末狂欢夜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营业时间调整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根据客户需求，轮流播放流行、摇滚、电子、爵士等多种音乐风格。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多元化音乐风格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邀请知名歌手、乐队进行现场演出，提升酒吧文化氛围和吸引力。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定期举办现场演出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安排互动游戏、抽奖等环节，提高客户参与度和体验感。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增加互动环节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音乐风格与节目安排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合作推广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与周边商家、企业合作，共同举办活动或推出优惠套餐，实现资源共享和互利共赢。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会员制度优化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完善会员制度，提供更多会员专享优惠和服务，增强客户忠诚度和黏性。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充分利用微信、微博等社交媒体平台，发布活动信息和优惠信息，吸引更多潜在客户。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客流量与销售额分析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https://d.book118.com/778070104052006025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2024-09-02T00:27:49.489</cp:lastPrinted>
  <dcterms:created xsi:type="dcterms:W3CDTF">2024-09-01T16:27:49Z</dcterms:created>
  <dcterms:modified xsi:type="dcterms:W3CDTF">2024-09-01T16:27:51Z</dcterms:modified>
</cp:coreProperties>
</file>