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3D741-2551-4F0F-920C-E20766865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6CE63-0825-42BB-A427-3187A474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F0A09-2784-4A66-874C-6A7EB7D3B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634BE-D32E-46C0-B138-BEBB9BA3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351D99-A580-4E78-ADF5-6C7B300EB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235D7-CCA6-4998-B5ED-898D3DFE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745AD8-FD8A-4CA4-838D-50348827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78E97-90A3-4732-9B92-60204FB64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77706-7966-494F-A374-8B6455678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52C1D-02D4-4BED-896F-97C9FF000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2F3B2-1682-41EE-B539-698A581DB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71013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《石雕佛像》ppt课件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石雕佛像的历史背景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石雕佛像的艺术特点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石雕佛像的文化内涵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石雕佛像的鉴赏与收藏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石雕佛像在现代社会的应用与影响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石雕佛像的历史背景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105" b="3510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随着佛教的传播，石雕佛像逐渐发展出不同的风格和流派，在材料、工艺和表现手法上不断演变，形成了丰富的艺术遗产。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石雕佛像起源于公元前3世纪的印度孔雀王朝时期，作为宗教艺术的代表，用于表达对佛的崇拜和信仰。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起源与演变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包括印度阿马拉瓦蒂风格、笈多式风格、古朴的斯瓦特风格、克什米尔风格、犍陀罗风格等。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各流派风格特点鲜明，如阿马拉瓦蒂风格以几何图形和图案为主，笈多式风格注重自然主义表现，犍陀罗风格则强调现实主义和写实技巧。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主要流派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主要流派与风格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27" b="21927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石雕佛像作为佛教艺术的代表，不仅在宗教领域具有重要意义，同时也反映了古代社会的文化、艺术和历史背景。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石雕佛像具有极高的艺术价值和历史价值，是研究古代佛教艺术和历史文化的重要资料，也是人类宝贵的文化遗产。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历史意义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石雕佛像的艺术特点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石雕佛像的造型和构图是其艺术特点的重要组成部分，它们通过独特的形态和布局，传达出深刻的文化内涵和审美价值。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造型通常庄重、典雅，注重对佛像面部表情、身体姿势等细节的刻画，以展现佛的智慧、慈悲和庄严。构图上，石雕佛像注重画面的平衡和和谐，通过合理的布局和层次感，使整个画面既富有深度又具有视觉冲击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造型与构图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石雕佛像的材质和工艺也是其艺术特点的重要体现，它们通过选材的考究和雕刻技艺的精湛，赋予了作品独特的质感和美感。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通常选用优质的石材，如花岗岩、大理石等，这些石材质地坚硬、细腻，能够经受住时间的考验。雕刻工艺方面，石雕佛像注重线条的流畅和自然，通过精细的雕刻和打磨，使作品呈现出圆润、饱满的形态。同时，石雕佛像还注重细节的处理，如衣纹、饰品等，以增强作品的层次感和立体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材质与工艺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石雕佛像虽然以单色呈现，但通过巧妙的色彩运用和光影处理，能够营造出丰富的视觉效果，使作品更具艺术感染力。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雕佛像通常采用天然石材的本色，如灰色、白色等，这些色彩沉稳、内敛，给人以宁静、庄重的感觉。在光影处理上，石雕佛像利用自然光或人工光源的照射，创造出明暗、阴影的变化，使作品更加立体。同时，光影的运用还能够突出佛像的面部表情和身体姿势，进一步增强作品的视觉冲击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色彩与光影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石雕佛像的文化内涵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https://d.book118.com/778071013034006032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2024-09-09T14:30:48.242</cp:lastPrinted>
  <dcterms:created xsi:type="dcterms:W3CDTF">2024-09-09T06:30:48Z</dcterms:created>
  <dcterms:modified xsi:type="dcterms:W3CDTF">2024-09-09T06:30:50Z</dcterms:modified>
</cp:coreProperties>
</file>