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E9E5F-EA2E-4B12-8FD8-A24D948E9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18CED-6D09-4BD6-92CB-94ABBF56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07731-DE2B-4106-AE52-E26DBE42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2CF90-F475-4CA1-BCFE-2E771E16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BE679-546A-4E26-BE7E-E04B5BC6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54026-98E0-410F-8E2C-9456B59E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C373F-1EFA-483A-A878-49CB11F0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BEA5B-0E1E-42B5-8F56-E310046D2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7579C-4AB6-4C38-89EE-6A093925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2A17F-C0A0-441A-B72A-B19CED2B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CD9B2-52F2-4341-B905-04F947953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1135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冠心病患者护理查房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长期患有冠心病的中老年患者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近期病情出现恶化的患者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新诊断为冠心病的患者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确定查房对象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了解患者的症状和体征，判断病情的严重程度。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了解患者的诊断和治疗方案，评估患者的治疗效果。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了解患者的病史、家族史和生活习惯，判断是否有高危因素。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准备好护理查房表格，包括患者的基本信息、病史、家族史、生活习惯、症状、体征、诊断、治疗方案等。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准备好护理用品，如消毒液、棉签、绷带等。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准备好必要的医疗仪器和药品，如听诊器、血压计、急救药品等。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准备好患者的病历和检查报告，以便在查房时参考。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问候患者及家属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对于新入院的患者，护士还需要详细介绍自己和职责，建立良好的护患关系。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护士进入病房后，首先向患者及家属问好，并询问他们今天感觉如何，为后续的查房工作做好铺垫。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观察患者病情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护士需要仔细观察患者的病情，包括生命体征、心功能状况、心电图变化等，以便及时发现异常情况。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同时，护士还需要留意患者的用药情况，确保药物使用正确无误。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护士需要询问患者是否有胸闷、胸痛、气短等症状，并记录下来，为医生提供诊断和治疗依据。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在询问过程中，护士需要注意患者的情绪变化，及时给予心理疏导和支持。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询问患者感受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护士需要将查房过程中观察到的情况、患者及家属的反馈等信息记录下来，以便医生查阅。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记录的信息包括但不限于患者的生命体征、症状变化、心理状态等。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94" r="22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记录查房信息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了解患者的年龄、性别、职业、饮食习惯等基本信息，以及既往病史、家族史等。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确认患者是否患有冠心病，以及冠心病的类型和程度。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了解患者是否存在其他并发症，如高血压、糖尿病等，以及其严重程度。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分析患者病情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https://d.book118.com/778071135011006034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2024-09-12T06:26:47.483</cp:lastPrinted>
  <dcterms:created xsi:type="dcterms:W3CDTF">2024-09-11T22:26:47Z</dcterms:created>
  <dcterms:modified xsi:type="dcterms:W3CDTF">2024-09-11T22:26:49Z</dcterms:modified>
</cp:coreProperties>
</file>