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8F962-D7CC-4C8C-8BAA-73DCCB538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69145-C218-4155-8BB3-C8E41C52E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916BE-1E43-4647-AE3D-26803C6D7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29A3B-3AE0-44D3-B87B-7B67EBAEF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10BA0E-1E22-4DA9-B0A3-4E8A77A27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E055A0-07C8-4E9D-9E2C-D16CA06E7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3B1762-CFD1-47C0-8D3D-4F6AB123C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453C4-9BCF-4E00-8367-0CDC85376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992BE-AC10-4537-968E-499731558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BA890-338D-4F1F-A118-65FEC4034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B6317-A69E-48DE-9D2C-90B001CEB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72015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有现象身体护理分享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身体护理的重要性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身体护理的方法和技巧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身体护理产品推荐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身体护理的注意事项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良好的身体护理有助于维持身体的各项机能，使身体保持健康状态，减少疾病的发生。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维持身体机能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促进新陈代谢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适当的身体护理可以增强身体的免疫力，提高抵抗力，对抗各种病菌的侵袭。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良好的身体护理有助于促进新陈代谢，加速身体废物的排出，维持身体的正常生理状态。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保持身体健康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通过身体护理，可以改善皮肤状态，使肌肤光滑细腻，提升个人的自信和魅力。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适当的身体护理可以放松身心，缓解压力，改善睡眠质量，提高生活质量。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改善睡眠质量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身体护理不仅关注身体健康，也关注心理健康，通过身体护理可以增强个人的幸福感。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增强幸福感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696" b="10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33" b="29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178" b="201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降低患病风险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良好的身体护理可以降低患病的风险，预防各种慢性疾病和传染病的发生。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及早发现疾病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通过定期的身体检查和身体护理，可以及早发现潜在的疾病，及时治疗，避免病情恶化。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提高治愈率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适当的身体护理可以提高疾病的治愈率，缩短康复时间，减少并发症的发生。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身体护理的方法和技巧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合理饮食是身体护理的基础，能够提供足够的营养和能量，维持身体健康。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保持适当的饮食量，避免暴饮暴食，有助于控制体重和预防消化系统问题。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选择新鲜、多样化的食材，注重蛋白质、碳水化合物、脂肪、维生素和矿物质的摄入，避免过度摄入高热量、高脂肪和高糖分的食物。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根据个人的年龄、性别、身高、体重和活动水平等因素，合理安排每日的饮食量，避免过度饥饿或过度饱食。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根据个人身体状况和运动经验，合理安排运动强度和时间，遵循渐进原则，逐渐增加运动量和难度。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适量的运动能够增强身体素质，提高免疫力，预防疾病。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选择适合自己的运动方式，如散步、跑步、游泳、瑜伽等，保持每周至少150分钟的中等强度有氧运动，同时进行力量训练，增强肌肉力量。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注意运动的适度性和渐进性，避免过度运动和运动损伤。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运动健身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保持皮肤健康需要注重清洁、保湿和防晒。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选择温和的洁面产品，保持皮肤清洁，定期去角质，促进新陈代谢。使用保湿产品，保持皮肤水分，避免干燥和瘙痒。做好防晒工作，避免紫外线对皮肤的伤害。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根据个人肤质和季节选择合适的护肤产品。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了解自己的肤质类型，选择适合的洁面、保湿和防晒产品。根据季节和环境的变化，调整护肤品的类型和使用方法。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睡眠管理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良好的睡眠质量有助于身体健康和心理平衡。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如果长期存在睡眠障碍或睡眠质量不佳，影响到了正常生活和工作，可以考虑寻求医生的帮助，进行专业的诊断和治疗。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如果长期存在睡眠问题，可以寻求医生的帮助。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保持规律的睡眠时间，避免熬夜和过度疲劳。创造安静、舒适的睡眠环境，避免噪音和光线的干扰。采用适当的睡眠姿势，避免长时间压迫身体部位。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保持积极乐观的心态，有助于缓解压力和焦虑，提高身体免疫力。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通过冥想、瑜伽、音乐疗法等方式进行放松训练，缓解紧张情绪和压力感。培养兴趣爱好，增加生活乐趣和满足感。与亲朋好友交流，分享心情和感受，获得支持和关爱。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如果情绪问题严重影响到生活、工作和社交，应及时寻求心理治疗师的帮助。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如果情绪问题如焦虑、抑郁等严重影响到个人的生活、工作和社交功能，应及时寻求心理治疗师的帮助，进行专业的心理咨询和治疗。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身体护理产品推荐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https://d.book118.com/778072015137006027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2024-09-06T00:34:57.354</cp:lastPrinted>
  <dcterms:created xsi:type="dcterms:W3CDTF">2024-09-05T16:34:57Z</dcterms:created>
  <dcterms:modified xsi:type="dcterms:W3CDTF">2024-09-05T16:34:59Z</dcterms:modified>
</cp:coreProperties>
</file>