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20833-D7C9-4F7D-875E-BD176EB6B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88B40-21CA-4CCD-9C65-ACF514F37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5AD5B-09E2-4E4D-A450-1B4F8A875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02D1DB-7BCE-4B8E-BDEC-97C4176E6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C6C8B7-996C-4BE5-A0CC-89A5CFB58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97E772-EBBE-416B-9D2D-B6D5B3FF9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4D8F2D-73CD-406D-9216-AF51B6774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4AB8F-AC11-4CDF-B338-76F65ECD7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29703-05CC-455C-9444-AEA3DE3A5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2E115-ADBF-41C5-BCED-BE8EA8D1A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76EC4-4FFE-49CD-82F6-0A9DB03A8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75037117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心肌梗死介入术后的护理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心肌梗死介入术简介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术后康复指导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常见问题与解答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心肌梗死介入术简介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心肌梗死介入术是一种通过导管技术，对冠状动脉进行疏通和支架植入的治疗方法，旨在恢复心肌灌注，缓解心绞痛症状，改善患者生活质量。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通过心肌梗死介入术，改善心肌缺血、缺氧状态，降低心肌梗死发生率和死亡率，提高患者的生活质量和预后。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通过导管技术，将造影剂注入冠状动脉，观察血管狭窄程度和病变情况。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冠状动脉造影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支架植入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5875" b="15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根据病变情况，选择合适的支架，通过导管技术植入冠状动脉狭窄部位，扩张血管，恢复血流。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观察患者情况，进行必要的药物治疗和康复指导。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手术过程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心肌梗死介入术对于改善心肌缺血、降低心绞痛症状具有显著效果，同时能够显著降低心肌梗死发生率和死亡率。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手术效果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术后需定期进行复查，监测心脏功能和血管通畅情况；遵循医嘱，按时服药；保持健康的生活方式，如戒烟、限酒、合理饮食、适当运动等。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手术效果与注意事项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密切监测患者的血压、心率、呼吸等生命体征，以及心电图变化，以便及时发现异常情况。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5458" b="154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761" r="5761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术后应按时服用抗凝药物，并定期检查凝血功能，以预防血栓形成和栓塞事件。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预防血栓形成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协助患者戒烟、控制血压和血糖、调整饮食和运动习惯，以降低术后并发症的风险。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控制危险因素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778" r="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促进康复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早期活动与康复训练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在医生建议下，逐步恢复患者的活动能力，进行适当的康复训练，促进心功能恢复。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关注患者的心理状态，提供必要的心理疏导和支持，帮助患者树立康复信心。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定期复查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根据医生建议，定期进行相关检查，评估患者恢复情况，及时调整治疗方案。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优化生活方式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指导患者保持健康的生活方式，包括合理饮食、规律作息、适量运动等，以改善生活质量。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社会支持与关爱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鼓励患者积极参与社会活动，建立良好的社交网络，减轻疾病带来的心理压力。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健康教育与自我管理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向患者及家属普及心肌梗死介入术后的健康知识，提高患者的自我管理和预防意识。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密切监测患者的血压、心率、呼吸等生命体征，以及心电图变化，及时发现异常情况并处理。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7798" b="1779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保证患者充足的休息时间，根据病情逐渐增加活动量，促进康复。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320" r="332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注意预防术后并发症，如出血、血栓形成等，及时发现并处理。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https://d.book118.com/778075037117006033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2024-09-11T19:38:02.776</cp:lastPrinted>
  <dcterms:created xsi:type="dcterms:W3CDTF">2024-09-11T11:38:02Z</dcterms:created>
  <dcterms:modified xsi:type="dcterms:W3CDTF">2024-09-11T11:38:04Z</dcterms:modified>
</cp:coreProperties>
</file>