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ED5EA4-F646-4F9D-BDC4-F755438DE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D2351-A94F-4900-81A8-CCD9C6A17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D4C047-EB05-4F4C-9CFC-6ED1A92E2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AE7A97-0D33-4B2B-93F9-889B3B9C3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F9B70E-A624-415F-9AE2-8D43564F87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A23E25-403F-4F60-BB16-73D70532F7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83D1DF-FEA7-4A67-AF66-EE0E522821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9D7B6C-10AE-4A41-896A-4A296B9A65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89A060-E2E8-4565-B5AF-BC96CDD5BD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92DE8-C0C8-4686-9DE2-F4E53E872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CB1235-C2D3-466F-829A-DF29D077E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7513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资金流动性风险评估</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资金流动性风险概述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评估方法与模型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资金流动性风险现状分析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风险评估结果展示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风险防范与应对措施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识别、评估和管理资金流动性风险，确保金融机构在面临不利市场条件时能够保持足够的资金流动性。</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随着金融市场的不断发展和全球化趋势的加强，资金流动性风险已成为金融机构面临的重要风险之一。因此，对资金流动性风险进行评估和管理显得尤为重要。</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评估背景</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采用定量和定性相结合的方法，包括数据分析、模型建立、专家访谈等。</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涵盖资金来源、资金运用、流动性管理等方面，以及市场、信用、操作等风险对资金流动性的影响。</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包括银行、证券公司、保险公司等金融机构。</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通常为一年，但可根据实际情况进行调整。</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评估内容</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评估对象</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评估时间范围</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评估方法</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资金流动性风险概述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资金流动性风险是指企业或个人在经营、投资等活动中，由于资金筹措、运用或回流等环节出现问题，导致资金不能满足日常经营或偿债需求的风险。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具有突发性、不确定性、传导性和危害性等。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宏观经济环境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如经济周期、通货膨胀、利率汇率变动等。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金融市场环境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如市场成熟度、投资者信心、政策监管等。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企业经营策略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如投资策略、融资策略、财务管理等。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筹资流动性风险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企业筹资能力下降或筹资成本上升导致无法及时足额筹集资金的风险。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偿债流动性风险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企业因负债结构不合理或经营不善导致无法按期偿还债务的风险。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交易流动性风险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企业在市场交易中因市场波动或交易对手违约导致损失的风险。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评估方法与模型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静态评估法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通过历史数据分析，对资金流动性风险进行事后评估。这种方法简单易行，但无法预测未来风险。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动态评估法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结合实时市场动态和交易数据，对资金流动性风险进行实时评估。这种方法能够更准确地反映当前市场状况，但需要较高的数据处理能力。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情景分析法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通过设定不同的市场情景，模拟资金流动性风险的变化情况。这种方法能够预测不同市场环境下的风险状况，但需要较多的假设和参数设定。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12" r="2321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线性模型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基于历史数据，构建线性回归模型，预测资金流动性风险。这种方法简单易行，但可能忽略非线性关系。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非线性模型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通过引入非线性因素，如神经网络、支持向量机等，构建更复杂的预测模型。这种方法能够捕捉非线性关系，但需要更多的数据和计算资源。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混合模型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结合线性模型和非线性模型的优点，构建混合模型。这种方法能够综合考虑多种因素，提高预测精度。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模型构建与选择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主要包括历史交易数据、市场公开信息、企业内部数据等。这些数据需要经过清洗、整理、转换等预处理步骤，以满足模型输入的要求。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不同类型的数据，采用不同的处理方法。例如，对于缺失数据，可以采用插值、删除或基于其他变量进行预测等方法进行处理；对于异常数据，可以采用离群点检测、删除或基于其他变量进行修正等方法进行处理。此外，还需要进行数据标准化、归一化等操作，以消除量纲影响，提高模型性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资金流动性风险现状分析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资金流动性风险定义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资金流动性风险是指企业在经营过程中，由于资金筹措、运用或回流等环节出现问题，导致企业无法及时、足额地偿付到期债务或满足正常经营所需资金的风险。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风险评估重要性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对企业而言，资金流动性风险评估是财务管理的重要环节，有助于企业及时发现潜在风险，采取有效应对措施，确保企业稳健经营。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总体情况描述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https://d.book118.com/778075133057006032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2024-09-09T22:32:49.854</cp:lastPrinted>
  <dcterms:created xsi:type="dcterms:W3CDTF">2024-09-09T14:32:49Z</dcterms:created>
  <dcterms:modified xsi:type="dcterms:W3CDTF">2024-09-09T14:32:52Z</dcterms:modified>
</cp:coreProperties>
</file>