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7F642-0968-470C-BE9B-8AD5658EA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4D2DB-3FF7-46CC-9FF3-3F2DC1298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6A7D8-CCAA-4BE0-90D1-C5643A04D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94CE9-FF63-4174-9717-7C853AD2C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8E3FD-4E6B-4680-9F39-F108A0CA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AC542-22B5-45DC-A602-A4A83AD65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9BF2D-7358-4CB2-9994-16D3C10ED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5569D-C92D-49C2-B6DA-121D567A2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FBB22-198C-4C65-896A-532BACA1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DFC66-0244-4FA8-B659-72CA1AEF9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51244-82B3-4252-A822-F2C0F16CD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76104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体检中心护理讲课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lumMod val="75000"/>
                  <a:lumOff val="25000"/>
                  <a:alpha val="100000"/>
                </a:schemeClr>
              </a:solidFill>
              <a:latin typeface="STKaiti"/>
              <a:ea typeface="STKaiti"/>
              <a:cs typeface="STKait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体检中心护理概述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体检中心护理的核心技能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体检中心护理流程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体检中心护理常见问题与对策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体检中心护理发展趋势与挑战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体检中心护理案例分享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体检中心护理概述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33" r="61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体检中心护理是指在体检过程中为受检者提供的专业护理服务，包括健康咨询、检查指导、护理操作等。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专业性、全面性、细致性。体检中心护理要求护士具备丰富的医学知识和实践经验，能够为受检者提供全面、细致的护理服务。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体检中心护理的定义与特点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体检中心护理的特点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体检中心护理的定义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专业化的护理能够协助医生提高体检效率，缩短受检者的等待时间。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提高体检效率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体检过程中，护士需要密切关注受检者的身体状况，及时发现并处理异常情况，保障受检者的安全。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保障受检者安全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体检中心护理不仅仅是完成检查操作，还包括为受检者提供健康指导，帮助受检者了解自身健康状况，预防疾病。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体检中心护理的重要性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体检中心护理的历史与发展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体检中心护理的起源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体检中心护理起源于20世纪初，随着医学技术的发展和人们对健康需求的提高，体检中心逐渐成为医疗机构的重要组成部分。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体检中心护理的发展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随着医学技术的不断进步，体检中心护理也在不断发展，从简单的检查操作到全面的护理服务，逐渐形成了专业化的护理体系。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体检中心护理的未来趋势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未来，体检中心护理将更加注重个性化、精准化的服务，利用先进的技术手段为受检者提供更加全面、高效的护理服务。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体检中心护理的核心技能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80" r="106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护理人员需要熟练掌握护理操作流程，确保在短时间内完成基础护理工作，为体检者提供高效、专业的服务。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基础护理技能是体检中心护理人员必须掌握的基本技能，包括测量生命体征、采集病史、协助医生检查等。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急救护理技能是体检中心护理人员必须具备的重要技能之一，包括心肺复苏、急救药品使用等。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护理人员需要熟练掌握急救技能，能够在紧急情况下迅速采取正确的急救措施，保障体检者的生命安全。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健康宣教技能是体检中心护理人员的重要职责之一，包括向体检者传授健康知识、提供健康咨询等。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护理人员需要具备一定的健康教育知识和沟通技巧，能够根据体检者的需求和情况，提供个性化的健康宣教服务。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心理护理技能是体检中心护理人员需要掌握的重要技能之一，包括关注体检者的心理状态、提供心理支持和疏导等。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护理人员需要具备一定的心理学知识和沟通技巧，能够关注和解决体检者的心理问题，提供专业的心理护理服务。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感染控制技能是体检中心护理人员必须具备的重要技能之一，包括手卫生、防护措施等。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护理人员需要熟练掌握感染控制技能，能够预防和控制院内感染的发生，保障体检者和医护人员的健康安全。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体检中心护理流程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热情接待体检者，提供必要的咨询和指导。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核对体检者身份信息，确保信息准确无误。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接待与登记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向体检者说明检查前的注意事项，如饮食、运动等。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为体检者提供必要的准备措施，如更换检查服装等。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协助体检者完成各项检查，确保检查过程顺利进行。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密切观察体检者的身体状况，如有异常及时处理。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检查中护理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整理体检者的检查资料，确保资料完整准确。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向体检者提供检查结果及后续建议。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检查后护理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https://d.book118.com/778076104044006027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2024-09-05T03:19:59.947</cp:lastPrinted>
  <dcterms:created xsi:type="dcterms:W3CDTF">2024-09-04T19:19:59Z</dcterms:created>
  <dcterms:modified xsi:type="dcterms:W3CDTF">2024-09-04T19:20:02Z</dcterms:modified>
</cp:coreProperties>
</file>