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EB3DE-001B-4B2F-95A7-B8851A79C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5A3E9-A651-4BE0-B66F-438FD16BF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AD318-68FF-4A3F-90B2-E188DE23F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A02ED-CB8B-41D5-A6B2-39ED71CDA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1A7E51-1487-4EDA-A45B-2FB5A347D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8D359F-7D67-48D3-93EC-1098AF7E3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974F32-5AB2-4C67-B1E4-2362BB5EA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B1FDF-B11B-4B1B-B644-C77273ABA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C7EB8-ADDF-4B0E-9FF2-EB24CB45E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45A70-1B49-4328-9624-5B1680E0A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916BA-ABA3-4B37-93E4-4050D22EE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76136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内容创作与媒体传播市场前景分析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内容创作与媒体传播市场关联性分析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内容创作与媒体传播市场前景展望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内容创作与媒体传播市场挑战与机遇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" r="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提供战略建议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基于市场前景分析，为内容创作者、媒体传播机构和投资者提供有针对性的战略建议。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分析内容创作与媒体传播市场的发展趋势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通过对历史数据和当前市场状况的研究，预测市场未来的发展方向和潜在机会。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探讨市场主要驱动因素和挑战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识别推动市场增长的关键因素，以及可能阻碍市场发展的挑战。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包括文字、图片、视频、音频等多种形式的内容创作，以及相关的创作工具和服务。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内容创作市场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涵盖传统媒体（如电视、广播、报纸等）和新媒体（如社交媒体、网络视频、博客等）的传播渠道和平台。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媒体传播市场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全球范围内的内容创作与媒体传播市场，重点关注主要国家和地区的市场表现和发展趋势。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历史数据回顾及未来五年市场前景预测。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内容创作市场在过去几年中呈现出快速增长的趋势，市场规模不断扩大。根据行业报告数据显示，当前内容创作市场的规模已经超过数百亿美元，并且预计未来几年将继续保持高速增长。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随着数字化媒体的普及和消费者对高质量内容的需求增加，内容创作市场的增长率逐年攀升。预计未来几年内，该市场的年复合增长率将保持在两位数以上。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内容创作市场的主要参与者包括个人创作者、专业制作公司和自媒体等。他们通过创作各种类型的内容，如文字、图片、音频和视频等，满足消费者的多样化需求。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平台提供商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平台提供商在内容创作市场中发挥着重要作用，他们为创作者提供内容发布和传播的渠道，如社交媒体平台、视频分享网站和音频播放平台等。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广告主和品牌商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广告主和品牌商是内容创作市场的重要需求方，他们通过与创作者合作，将广告和品牌信息融入内容中，实现品牌推广和营销目标。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12" r="219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多样化内容需求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消费者对内容的需求呈现出多样化的特点，包括娱乐、教育、信息和社交等各个方面。他们希望通过内容创作满足自己的兴趣爱好、提升技能和知识水平。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高质量内容追求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随着消费者对内容品质的要求不断提高，高质量的内容成为他们追求的目标。优质的内容能够吸引消费者的注意力，提升他们的参与度和忠诚度。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消费者对内容的个性化定制需求日益凸显。他们希望根据自己的兴趣和偏好，定制符合自己需求的内容，实现个性化的消费体验。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媒体传播市场现状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根据最新统计数据，全球媒体传播市场规模已达到数千亿美元，其中数字媒体市场占比逐年上升。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近年来，媒体传播市场保持稳定增长，预计未来几年增长率将保持在5%-10%之间。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包括电视、广播、报纸、杂志等，拥有广泛的受众基础和品牌影响力。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以互联网为基础的数字媒体，如社交媒体、新闻聚合网站、自媒体等，具有高度的互动性和传播速度。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613" b="361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连接广告主和媒体的重要桥梁，提供专业的广告策划和投放服务。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广告代理商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86" r="1098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消费者对于媒体内容的需求日益多样化，包括新闻、娱乐、教育、科技等各个领域。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多样化内容需求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随着大数据和人工智能技术的发展，消费者越来越期待个性化的媒体内容推荐和服务。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在海量信息中，消费者更加注重内容的质量和真实性，对于虚假信息和低质量内容持抵制态度。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高质量内容追求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内容创作与媒体传播市场关联性分析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内容类型影响媒体传播方式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不同类型的内容需要不同的传播方式，例如新闻、娱乐、教育等类型的内容需要不同的媒体渠道进行传播。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内容创新推动媒体传播发展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不断创新的内容形式和表达方式，能够推动媒体传播方式的变革和发展。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内容质量决定媒体传播效果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优质的内容能够吸引更多的受众，提高媒体传播的效率和影响力。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内容创作对媒体传播的影响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https://d.book118.com/778076136063006033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2024-09-11T11:58:22.884</cp:lastPrinted>
  <dcterms:created xsi:type="dcterms:W3CDTF">2024-09-11T03:58:22Z</dcterms:created>
  <dcterms:modified xsi:type="dcterms:W3CDTF">2024-09-11T03:58:25Z</dcterms:modified>
</cp:coreProperties>
</file>