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920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4B348-383D-44F5-BD3B-7232856F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28171-12DD-4E3E-8587-794C8B44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8B76C-5C7D-4D50-A2BB-28415BFE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2D18D-CABE-476E-9CB9-0849DBB5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0928F-7EF6-4587-B209-E9AF301A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D766D-A227-4E99-8E77-23EED75E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3AFA3-91D9-49C5-AC3C-E055DEE5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60B0B-6E54-44BC-B743-55F04B5F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C89ED-C066-4CCF-B190-7DD2E7DB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FA3E9-C913-46E0-AD47-EEE9C387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52A83-D5A6-4805-BEDC-2652B43D3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14" Type="http://schemas.openxmlformats.org/officeDocument/2006/relationships/tags" Target="../tags/tag772.xml" /><Relationship Id="rId15" Type="http://schemas.openxmlformats.org/officeDocument/2006/relationships/tags" Target="../tags/tag773.xml" /><Relationship Id="rId16" Type="http://schemas.openxmlformats.org/officeDocument/2006/relationships/tags" Target="../tags/tag774.xml" /><Relationship Id="rId17" Type="http://schemas.openxmlformats.org/officeDocument/2006/relationships/tags" Target="../tags/tag775.xml" /><Relationship Id="rId18" Type="http://schemas.openxmlformats.org/officeDocument/2006/relationships/tags" Target="../tags/tag776.xml" /><Relationship Id="rId19" Type="http://schemas.openxmlformats.org/officeDocument/2006/relationships/tags" Target="../tags/tag777.xml" /><Relationship Id="rId2" Type="http://schemas.openxmlformats.org/officeDocument/2006/relationships/tags" Target="../tags/tag760.xml" /><Relationship Id="rId20" Type="http://schemas.openxmlformats.org/officeDocument/2006/relationships/tags" Target="../tags/tag778.xml" /><Relationship Id="rId21" Type="http://schemas.openxmlformats.org/officeDocument/2006/relationships/tags" Target="../tags/tag779.xml" /><Relationship Id="rId22" Type="http://schemas.openxmlformats.org/officeDocument/2006/relationships/tags" Target="../tags/tag780.xml" /><Relationship Id="rId23" Type="http://schemas.openxmlformats.org/officeDocument/2006/relationships/tags" Target="../tags/tag781.xml" /><Relationship Id="rId24" Type="http://schemas.openxmlformats.org/officeDocument/2006/relationships/tags" Target="../tags/tag782.xml" /><Relationship Id="rId25" Type="http://schemas.openxmlformats.org/officeDocument/2006/relationships/tags" Target="../tags/tag783.xml" /><Relationship Id="rId26" Type="http://schemas.openxmlformats.org/officeDocument/2006/relationships/tags" Target="../tags/tag784.xml" /><Relationship Id="rId27" Type="http://schemas.openxmlformats.org/officeDocument/2006/relationships/tags" Target="../tags/tag785.xml" /><Relationship Id="rId28" Type="http://schemas.openxmlformats.org/officeDocument/2006/relationships/tags" Target="../tags/tag786.xml" /><Relationship Id="rId29" Type="http://schemas.openxmlformats.org/officeDocument/2006/relationships/tags" Target="../tags/tag787.xml" /><Relationship Id="rId3" Type="http://schemas.openxmlformats.org/officeDocument/2006/relationships/tags" Target="../tags/tag761.xml" /><Relationship Id="rId30" Type="http://schemas.openxmlformats.org/officeDocument/2006/relationships/tags" Target="../tags/tag788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14" Type="http://schemas.openxmlformats.org/officeDocument/2006/relationships/tags" Target="../tags/tag801.xml" /><Relationship Id="rId15" Type="http://schemas.openxmlformats.org/officeDocument/2006/relationships/tags" Target="../tags/tag802.xml" /><Relationship Id="rId16" Type="http://schemas.openxmlformats.org/officeDocument/2006/relationships/tags" Target="../tags/tag803.xml" /><Relationship Id="rId17" Type="http://schemas.openxmlformats.org/officeDocument/2006/relationships/tags" Target="../tags/tag804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6.xml" /><Relationship Id="rId11" Type="http://schemas.openxmlformats.org/officeDocument/2006/relationships/tags" Target="../tags/tag817.xml" /><Relationship Id="rId12" Type="http://schemas.openxmlformats.org/officeDocument/2006/relationships/tags" Target="../tags/tag818.xml" /><Relationship Id="rId13" Type="http://schemas.openxmlformats.org/officeDocument/2006/relationships/tags" Target="../tags/tag819.xml" /><Relationship Id="rId2" Type="http://schemas.openxmlformats.org/officeDocument/2006/relationships/tags" Target="../tags/tag808.xml" /><Relationship Id="rId3" Type="http://schemas.openxmlformats.org/officeDocument/2006/relationships/tags" Target="../tags/tag809.xml" /><Relationship Id="rId4" Type="http://schemas.openxmlformats.org/officeDocument/2006/relationships/tags" Target="../tags/tag810.xml" /><Relationship Id="rId5" Type="http://schemas.openxmlformats.org/officeDocument/2006/relationships/tags" Target="../tags/tag811.xml" /><Relationship Id="rId6" Type="http://schemas.openxmlformats.org/officeDocument/2006/relationships/tags" Target="../tags/tag812.xml" /><Relationship Id="rId7" Type="http://schemas.openxmlformats.org/officeDocument/2006/relationships/tags" Target="../tags/tag813.xml" /><Relationship Id="rId8" Type="http://schemas.openxmlformats.org/officeDocument/2006/relationships/tags" Target="../tags/tag814.xml" /><Relationship Id="rId9" Type="http://schemas.openxmlformats.org/officeDocument/2006/relationships/tags" Target="../tags/tag8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14" Type="http://schemas.openxmlformats.org/officeDocument/2006/relationships/tags" Target="../tags/tag844.xml" /><Relationship Id="rId15" Type="http://schemas.openxmlformats.org/officeDocument/2006/relationships/tags" Target="../tags/tag845.xml" /><Relationship Id="rId16" Type="http://schemas.openxmlformats.org/officeDocument/2006/relationships/tags" Target="../tags/tag846.xml" /><Relationship Id="rId17" Type="http://schemas.openxmlformats.org/officeDocument/2006/relationships/tags" Target="../tags/tag847.xml" /><Relationship Id="rId18" Type="http://schemas.openxmlformats.org/officeDocument/2006/relationships/tags" Target="../tags/tag848.xml" /><Relationship Id="rId19" Type="http://schemas.openxmlformats.org/officeDocument/2006/relationships/tags" Target="../tags/tag849.xml" /><Relationship Id="rId2" Type="http://schemas.openxmlformats.org/officeDocument/2006/relationships/tags" Target="../tags/tag832.xml" /><Relationship Id="rId20" Type="http://schemas.openxmlformats.org/officeDocument/2006/relationships/tags" Target="../tags/tag850.xml" /><Relationship Id="rId21" Type="http://schemas.openxmlformats.org/officeDocument/2006/relationships/tags" Target="../tags/tag851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0.xml" /><Relationship Id="rId11" Type="http://schemas.openxmlformats.org/officeDocument/2006/relationships/tags" Target="../tags/tag861.xml" /><Relationship Id="rId12" Type="http://schemas.openxmlformats.org/officeDocument/2006/relationships/tags" Target="../tags/tag862.xml" /><Relationship Id="rId13" Type="http://schemas.openxmlformats.org/officeDocument/2006/relationships/tags" Target="../tags/tag863.xml" /><Relationship Id="rId2" Type="http://schemas.openxmlformats.org/officeDocument/2006/relationships/tags" Target="../tags/tag852.xml" /><Relationship Id="rId3" Type="http://schemas.openxmlformats.org/officeDocument/2006/relationships/tags" Target="../tags/tag853.xml" /><Relationship Id="rId4" Type="http://schemas.openxmlformats.org/officeDocument/2006/relationships/tags" Target="../tags/tag854.xml" /><Relationship Id="rId5" Type="http://schemas.openxmlformats.org/officeDocument/2006/relationships/tags" Target="../tags/tag855.xml" /><Relationship Id="rId6" Type="http://schemas.openxmlformats.org/officeDocument/2006/relationships/tags" Target="../tags/tag856.xml" /><Relationship Id="rId7" Type="http://schemas.openxmlformats.org/officeDocument/2006/relationships/tags" Target="../tags/tag857.xml" /><Relationship Id="rId8" Type="http://schemas.openxmlformats.org/officeDocument/2006/relationships/tags" Target="../tags/tag858.xml" /><Relationship Id="rId9" Type="http://schemas.openxmlformats.org/officeDocument/2006/relationships/tags" Target="../tags/tag8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4.xml" /><Relationship Id="rId3" Type="http://schemas.openxmlformats.org/officeDocument/2006/relationships/tags" Target="../tags/tag865.xml" /><Relationship Id="rId4" Type="http://schemas.openxmlformats.org/officeDocument/2006/relationships/tags" Target="../tags/tag8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5.xml" /><Relationship Id="rId11" Type="http://schemas.openxmlformats.org/officeDocument/2006/relationships/tags" Target="../tags/tag876.xml" /><Relationship Id="rId12" Type="http://schemas.openxmlformats.org/officeDocument/2006/relationships/tags" Target="../tags/tag877.xml" /><Relationship Id="rId13" Type="http://schemas.openxmlformats.org/officeDocument/2006/relationships/tags" Target="../tags/tag878.xml" /><Relationship Id="rId14" Type="http://schemas.openxmlformats.org/officeDocument/2006/relationships/tags" Target="../tags/tag879.xml" /><Relationship Id="rId15" Type="http://schemas.openxmlformats.org/officeDocument/2006/relationships/tags" Target="../tags/tag880.xml" /><Relationship Id="rId16" Type="http://schemas.openxmlformats.org/officeDocument/2006/relationships/tags" Target="../tags/tag881.xml" /><Relationship Id="rId17" Type="http://schemas.openxmlformats.org/officeDocument/2006/relationships/tags" Target="../tags/tag882.xml" /><Relationship Id="rId18" Type="http://schemas.openxmlformats.org/officeDocument/2006/relationships/tags" Target="../tags/tag883.xml" /><Relationship Id="rId19" Type="http://schemas.openxmlformats.org/officeDocument/2006/relationships/tags" Target="../tags/tag884.xml" /><Relationship Id="rId2" Type="http://schemas.openxmlformats.org/officeDocument/2006/relationships/tags" Target="../tags/tag867.xml" /><Relationship Id="rId20" Type="http://schemas.openxmlformats.org/officeDocument/2006/relationships/tags" Target="../tags/tag885.xml" /><Relationship Id="rId21" Type="http://schemas.openxmlformats.org/officeDocument/2006/relationships/tags" Target="../tags/tag886.xml" /><Relationship Id="rId22" Type="http://schemas.openxmlformats.org/officeDocument/2006/relationships/tags" Target="../tags/tag887.xml" /><Relationship Id="rId23" Type="http://schemas.openxmlformats.org/officeDocument/2006/relationships/tags" Target="../tags/tag888.xml" /><Relationship Id="rId24" Type="http://schemas.openxmlformats.org/officeDocument/2006/relationships/tags" Target="../tags/tag889.xml" /><Relationship Id="rId25" Type="http://schemas.openxmlformats.org/officeDocument/2006/relationships/tags" Target="../tags/tag890.xml" /><Relationship Id="rId26" Type="http://schemas.openxmlformats.org/officeDocument/2006/relationships/tags" Target="../tags/tag891.xml" /><Relationship Id="rId27" Type="http://schemas.openxmlformats.org/officeDocument/2006/relationships/tags" Target="../tags/tag892.xml" /><Relationship Id="rId28" Type="http://schemas.openxmlformats.org/officeDocument/2006/relationships/tags" Target="../tags/tag893.xml" /><Relationship Id="rId29" Type="http://schemas.openxmlformats.org/officeDocument/2006/relationships/tags" Target="../tags/tag894.xml" /><Relationship Id="rId3" Type="http://schemas.openxmlformats.org/officeDocument/2006/relationships/tags" Target="../tags/tag868.xml" /><Relationship Id="rId30" Type="http://schemas.openxmlformats.org/officeDocument/2006/relationships/tags" Target="../tags/tag895.xml" /><Relationship Id="rId4" Type="http://schemas.openxmlformats.org/officeDocument/2006/relationships/tags" Target="../tags/tag869.xml" /><Relationship Id="rId5" Type="http://schemas.openxmlformats.org/officeDocument/2006/relationships/tags" Target="../tags/tag870.xml" /><Relationship Id="rId6" Type="http://schemas.openxmlformats.org/officeDocument/2006/relationships/tags" Target="../tags/tag871.xml" /><Relationship Id="rId7" Type="http://schemas.openxmlformats.org/officeDocument/2006/relationships/tags" Target="../tags/tag872.xml" /><Relationship Id="rId8" Type="http://schemas.openxmlformats.org/officeDocument/2006/relationships/tags" Target="../tags/tag873.xml" /><Relationship Id="rId9" Type="http://schemas.openxmlformats.org/officeDocument/2006/relationships/tags" Target="../tags/tag87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4.xml" /><Relationship Id="rId11" Type="http://schemas.openxmlformats.org/officeDocument/2006/relationships/tags" Target="../tags/tag905.xml" /><Relationship Id="rId12" Type="http://schemas.openxmlformats.org/officeDocument/2006/relationships/tags" Target="../tags/tag906.xml" /><Relationship Id="rId13" Type="http://schemas.openxmlformats.org/officeDocument/2006/relationships/tags" Target="../tags/tag907.xml" /><Relationship Id="rId2" Type="http://schemas.openxmlformats.org/officeDocument/2006/relationships/tags" Target="../tags/tag896.xml" /><Relationship Id="rId3" Type="http://schemas.openxmlformats.org/officeDocument/2006/relationships/tags" Target="../tags/tag897.xml" /><Relationship Id="rId4" Type="http://schemas.openxmlformats.org/officeDocument/2006/relationships/tags" Target="../tags/tag898.xml" /><Relationship Id="rId5" Type="http://schemas.openxmlformats.org/officeDocument/2006/relationships/tags" Target="../tags/tag899.xml" /><Relationship Id="rId6" Type="http://schemas.openxmlformats.org/officeDocument/2006/relationships/tags" Target="../tags/tag900.xml" /><Relationship Id="rId7" Type="http://schemas.openxmlformats.org/officeDocument/2006/relationships/tags" Target="../tags/tag901.xml" /><Relationship Id="rId8" Type="http://schemas.openxmlformats.org/officeDocument/2006/relationships/tags" Target="../tags/tag902.xml" /><Relationship Id="rId9" Type="http://schemas.openxmlformats.org/officeDocument/2006/relationships/tags" Target="../tags/tag90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6.xml" /><Relationship Id="rId11" Type="http://schemas.openxmlformats.org/officeDocument/2006/relationships/tags" Target="../tags/tag917.xml" /><Relationship Id="rId12" Type="http://schemas.openxmlformats.org/officeDocument/2006/relationships/tags" Target="../tags/tag918.xml" /><Relationship Id="rId13" Type="http://schemas.openxmlformats.org/officeDocument/2006/relationships/tags" Target="../tags/tag919.xml" /><Relationship Id="rId2" Type="http://schemas.openxmlformats.org/officeDocument/2006/relationships/tags" Target="../tags/tag908.xml" /><Relationship Id="rId3" Type="http://schemas.openxmlformats.org/officeDocument/2006/relationships/tags" Target="../tags/tag909.xml" /><Relationship Id="rId4" Type="http://schemas.openxmlformats.org/officeDocument/2006/relationships/tags" Target="../tags/tag910.xml" /><Relationship Id="rId5" Type="http://schemas.openxmlformats.org/officeDocument/2006/relationships/tags" Target="../tags/tag911.xml" /><Relationship Id="rId6" Type="http://schemas.openxmlformats.org/officeDocument/2006/relationships/tags" Target="../tags/tag912.xml" /><Relationship Id="rId7" Type="http://schemas.openxmlformats.org/officeDocument/2006/relationships/tags" Target="../tags/tag913.xml" /><Relationship Id="rId8" Type="http://schemas.openxmlformats.org/officeDocument/2006/relationships/tags" Target="../tags/tag914.xml" /><Relationship Id="rId9" Type="http://schemas.openxmlformats.org/officeDocument/2006/relationships/tags" Target="../tags/tag9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0014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2024年的团结与进取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2024年的历史背景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团结的力量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进取的精神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2024年的重大事件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2024年的挑战与机遇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2024年的历史背景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世界大势</a:t>
            </a:r>
            <a:endParaRPr lang="zh-CN" altLang="en-US"/>
          </a:p>
        </p:txBody>
      </p:sp>
      <p:sp>
        <p:nvSpPr>
          <p:cNvPr id="105175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环境问题：气候变化、环境污染等问题日益严重，全球合作应对挑战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科技发展：人工智能、5G、物联网等技术加速发展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经济形势：全球经济复苏，但贸易保护主义抬头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7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国际政治：多极化趋势加强，大国竞争加剧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中国发展</a:t>
            </a:r>
            <a:endParaRPr lang="zh-CN" altLang="en-US"/>
          </a:p>
        </p:txBody>
      </p:sp>
      <p:sp>
        <p:nvSpPr>
          <p:cNvPr id="10520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2024年，中国成为全球最大的经济体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中国在科技、教育、医疗等领域取得重大突破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中国在国际事务中发挥越来越重要的作用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中国人民生活水平不断提高，实现全面小康社会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社会氛围</a:t>
            </a:r>
            <a:endParaRPr lang="zh-CN" altLang="en-US"/>
          </a:p>
        </p:txBody>
      </p:sp>
      <p:sp>
        <p:nvSpPr>
          <p:cNvPr id="105237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0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经济复苏：全球经济逐渐复苏，各国政府采取措施促进经济增长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环境问题：气候变化、环境污染等问题引起全球关注，各国政府加大环保力度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社会变革：社会结构发生变化，多元化、个性化、全球化趋势日益明显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科技发展：科技创新不断涌现，人工智能、5G、物联网等技术得到广泛应用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科技趋势</a:t>
            </a:r>
            <a:endParaRPr lang="zh-CN" altLang="en-US"/>
          </a:p>
        </p:txBody>
      </p:sp>
      <p:sp>
        <p:nvSpPr>
          <p:cNvPr id="10527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物联网：物联网技术将广泛应用于各个领域，提高生产效率和生活品质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人工智能：AI技术将进一步发展，提高工作效率和生活质量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5G技术：5G网络将全面普及，实现高速、低延时的网络连接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区块链：区块链技术将逐渐成熟，应用于金融、物流等领域，提高数据安全性和可信度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团结的力量</a:t>
            </a:r>
            <a:endParaRPr lang="zh-CN" altLang="en-US"/>
          </a:p>
        </p:txBody>
      </p:sp>
      <p:sp>
        <p:nvSpPr>
          <p:cNvPr id="105302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8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国家层面的团结</a:t>
            </a:r>
            <a:endParaRPr lang="zh-CN" altLang="en-US"/>
          </a:p>
        </p:txBody>
      </p:sp>
      <p:sp>
        <p:nvSpPr>
          <p:cNvPr id="10537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国家团结的重要性：促进国家发展，增强国家凝聚力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国家团结的表现：民族团结，共同应对挑战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国家团结的措施：加强民族团结教育，推动各民族共同发展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国家团结的影响：为国家带来繁荣和稳定，提高国际地位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民族团结</a:t>
            </a:r>
            <a:endParaRPr lang="zh-CN" altLang="en-US"/>
          </a:p>
        </p:txBody>
      </p:sp>
      <p:sp>
        <p:nvSpPr>
          <p:cNvPr id="10540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8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团结的定义和重要性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民族团结的历史渊源和现代意义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9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民族团结在国家发展中的作用和贡献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9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0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民族团结的实践和案例分析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社区团结</a:t>
            </a:r>
            <a:endParaRPr lang="zh-CN" altLang="en-US"/>
          </a:p>
        </p:txBody>
      </p:sp>
      <p:sp>
        <p:nvSpPr>
          <p:cNvPr id="10543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社区成员共同参与，形成合力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社区组织提供支持和帮助，解决居民问题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社区团结有助于提升居民生活质量，促进社会和谐发展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社区活动促进邻里关系，增强社区凝聚力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家庭团结</a:t>
            </a:r>
            <a:endParaRPr lang="zh-CN" altLang="en-US"/>
          </a:p>
        </p:txBody>
      </p:sp>
      <p:sp>
        <p:nvSpPr>
          <p:cNvPr id="10547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家庭成员之间的相互支持与合作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家庭价值观的传承与弘扬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家庭氛围的和谐与温馨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家庭成员共同面对挑战与困难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进取的精神</a:t>
            </a:r>
            <a:endParaRPr lang="zh-CN" altLang="en-US"/>
          </a:p>
        </p:txBody>
      </p:sp>
      <p:sp>
        <p:nvSpPr>
          <p:cNvPr id="10550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8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科技创新的进取</a:t>
            </a:r>
            <a:endParaRPr lang="zh-CN" altLang="en-US"/>
          </a:p>
        </p:txBody>
      </p:sp>
      <p:sp>
        <p:nvSpPr>
          <p:cNvPr id="10557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7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7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7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7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8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8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科技创新的重要性：推动社会进步，提高生活质量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8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科技创新的成功案例：人工智能，5G技术，新能源技术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8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科技创新的机遇：新兴市场，政策支持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8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科技创新的挑战：技术难题，市场竞争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60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经济建设的进取</a:t>
            </a:r>
            <a:endParaRPr lang="zh-CN" altLang="en-US"/>
          </a:p>
        </p:txBody>
      </p:sp>
      <p:sp>
        <p:nvSpPr>
          <p:cNvPr id="105609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09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0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创新驱动：推动科技创新，提高生产力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10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0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0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绿色发展：倡导环保理念，实现可持续发展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10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1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1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开放合作：加强国际合作，共享发展成果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11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1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11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深化改革：推进经济体制改革，激发市场活力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64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社会治理的进取</a:t>
            </a:r>
            <a:endParaRPr lang="zh-CN" altLang="en-US"/>
          </a:p>
        </p:txBody>
      </p:sp>
      <p:sp>
        <p:nvSpPr>
          <p:cNvPr id="10564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创新政策：制定和实施创新政策，推动社会进步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4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科技发展：利用科技手段提高社会治理效率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4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环境保护：加强环境保护，促进可持续发展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4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教育改革：推进教育改革，提高国民素质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https://d.book118.com/778100014055006027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86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9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2024年的团结与进取</vt:lpstr>
      <vt:lpstr>目录</vt:lpstr>
      <vt:lpstr>单击添加章节标题</vt:lpstr>
      <vt:lpstr>2024年的历史背景</vt:lpstr>
      <vt:lpstr>PowerPoint Presentation</vt:lpstr>
      <vt:lpstr>世界大势</vt:lpstr>
      <vt:lpstr>中国发展</vt:lpstr>
      <vt:lpstr>社会氛围</vt:lpstr>
      <vt:lpstr>科技趋势</vt:lpstr>
      <vt:lpstr>团结的力量</vt:lpstr>
      <vt:lpstr>PowerPoint Presentation</vt:lpstr>
      <vt:lpstr>国家层面的团结</vt:lpstr>
      <vt:lpstr>民族团结</vt:lpstr>
      <vt:lpstr>社区团结</vt:lpstr>
      <vt:lpstr>家庭团结</vt:lpstr>
      <vt:lpstr>进取的精神</vt:lpstr>
      <vt:lpstr>PowerPoint Presentation</vt:lpstr>
      <vt:lpstr>科技创新的进取</vt:lpstr>
      <vt:lpstr>经济建设的进取</vt:lpstr>
      <vt:lpstr>社会治理的进取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2024-09-05T06:44:18.357</cp:lastPrinted>
  <dcterms:created xsi:type="dcterms:W3CDTF">2024-09-04T22:44:18Z</dcterms:created>
  <dcterms:modified xsi:type="dcterms:W3CDTF">2024-09-04T22:44:21Z</dcterms:modified>
</cp:coreProperties>
</file>