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FC7BD-1DCC-4DED-A268-7BC7AD58F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A1CCA-A577-4E9A-962C-0E41EA52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FBFF-874B-4EF0-9CD8-034864104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1D263-35C5-41CB-B580-D3A4DC9A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08EE3-238F-4C65-BC11-427B753E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673DF-CFC5-4C04-BF9E-D5417CDD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06F18-196A-42D2-B11D-3C41F957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E1FAC-CC33-4F7D-AC10-DBF8185F3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00996-5499-4514-92DA-CF404AA8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59EB4-259C-45B0-81AF-D697D2A0E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7BBA2-2CCB-43E4-A797-958371844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002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西摩切瓦斯特优选的理论基础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西摩切瓦斯特优选的应用领域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西摩切瓦斯特优选的实施步骤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西摩切瓦斯特优选的优势与局限性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西摩切瓦斯特优选的发展趋势与展望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优选高品质产品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西摩切瓦斯特优选致力于在全球范围内挑选出最优质的产品，以满足消费者对高品质生活的追求。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当前市场上产品种类繁多，质量参差不齐，西摩切瓦斯特优选通过专业选品团队和严格筛选标准，为消费者提供可信赖的购物选择。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提升消费者购物体验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通过优选高品质产品，让消费者在购物过程中更加省心、省力，享受到更好的购物体验。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推动行业品质升级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西摩切瓦斯特优选的选品标准将成为行业的标杆，促使更多品牌和生产商注重产品品质和创新，推动整个行业的品质升级。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传播优质生活理念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通过优选产品的推广，向消费者传递优质生活的理念和价值观，引导人们追求更高品质的生活方式。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西摩切瓦斯特优选的意义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西摩切瓦斯特优选的理论基础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19世纪和20世纪，随着数学和计算机科学的进步，优选理论得到了迅速发展，并应用于多个领域。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近年来，优选理论不断完善和扩展，形成了多种方法和技术，为解决复杂问题提供了有力支持。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优选理论的起源可以追溯到18世纪，当时科学家们开始尝试通过数学方法优化各种实际问题。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优选理论的发展历程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定义一个目标函数，用于描述问题的优化目标。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目标函数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确定问题的约束条件，即在寻求最优解时需要满足的限制条件。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采用适当的搜索算法，在可行解空间中寻找使目标函数达到最优的解。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搜索算法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西摩切瓦斯特优选的基本原理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启发式算法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如遗传算法、模拟退火等，适用于复杂问题，但可能陷入局部最优解。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智能优化算法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如神经网络、支持向量机等，通过学习和训练寻找最优解，适用于大规模数据处理和模式识别等问题。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数学规划方法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包括线性规划、非线性规划等，适用于具有明确数学表达式的问题。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优选方法与技术的比较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西摩切瓦斯特优选的应用领域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西摩切瓦斯特优选在产品设计中的应用主要体现在对产品形态、结构、功能等方面的优化，以提高产品的实用性和美观性。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在交互设计中，西摩切瓦斯特优选可以帮助设计师更好地理解和分析用户需求，从而设计出更符合用户心理和行为习惯的交互方式。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通过西摩切瓦斯特优选，设计师可以更加关注用户体验的细节，从视觉、听觉、触觉等多方面提升用户对产品或服务的整体感受。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建筑设计领域的应用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西摩切瓦斯特优选在建筑形态设计中，可以通过对建筑形式、比例、尺度等方面的优化，创造出更具美感和和谐性的建筑形象。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室内环境设计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在室内环境设计中，西摩切瓦斯特优选可以应用于空间布局、家具陈设、色彩搭配等方面，营造出舒适宜人的室内环境。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景观设计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在景观设计中，西摩切瓦斯特优选可以帮助设计师更好地组织和规划景观元素，打造出具有吸引力和实用性的户外空间。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建筑形态设计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https://d.book118.com/778100020003006042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2024-09-20T23:02:34.100</cp:lastPrinted>
  <dcterms:created xsi:type="dcterms:W3CDTF">2024-09-20T15:02:34Z</dcterms:created>
  <dcterms:modified xsi:type="dcterms:W3CDTF">2024-09-20T15:02:36Z</dcterms:modified>
</cp:coreProperties>
</file>