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5874A-03D0-4F34-A1A3-B62778C5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6A5AB-FB5D-4B44-8492-99AC4F7C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69EE8-13E0-44CF-B2AD-7AB729AFF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D0F5D-AB8B-456A-A7EA-EB2E08A6C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D8F9A9-24B5-4C64-A6E0-8C0664EAC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E38C0-B719-4ABA-9A86-292C7F636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72BF5-4E69-427E-8526-81E46EA1B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836AE-9424-49F6-B00A-4324FC24F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78AAF-8784-487D-A83E-1E8243AFC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EC993-48D9-470D-A0A5-870688CC9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B8750-8A50-42B9-B6E0-CA9B0AFAF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1031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运动安全的必备知识预防和处理常见运动损伤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常见运动损伤类型及原因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运动安全的首要目标是确保运动员在参与体育活动时不会受到伤害，从而能够充分发挥潜力并取得最佳成绩。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保护运动员免受伤害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通过实施安全措施，运动员可以减少因受伤而导致的训练和比赛中断，从而有更多的时间和机会进行训练和提高技能。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安全的运动环境不仅有助于身体健康，还有益于心理健康。运动员在安全的环境中锻炼，可以更好地享受运动的乐趣，减轻压力，增强自信心和自尊心。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93" r="1929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影响身体健康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运动损伤可能导致疼痛、肿胀、淤血、关节脱位、骨折等身体症状，严重影响运动员的身体健康和日常生活。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阻碍运动表现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受伤后，运动员可能需要长时间的康复和治疗，这将影响他们的训练计划和比赛表现。在某些情况下，损伤可能导致运动员无法继续从事某项运动。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造成心理压力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运动损伤不仅影响身体健康，还可能对运动员的心理造成负面影响。受伤可能导致焦虑、沮丧、失去信心等心理问题。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运动安全的首要原则是预防为主。通过科学合理的训练计划、适当的运动装备、充分的热身和拉伸等措施，最大限度地减少运动损伤的风险。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全面保护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运动安全应涵盖运动员的各个方面，包括身体状况、技能水平、心理状态等。要确保运动员在参与体育活动时得到全面的保护。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一旦发生运动损伤，应迅速采取适当的急救和治疗措施，以减轻伤害并促进康复。同时，要对损伤原因进行深入分析，采取措施防止类似情况再次发生。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运动安全的原则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常见运动损伤类型及原因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肌肉拉伤与扭伤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肌肉在运动中过度拉伸或收缩，导致肌纤维部分或完全断裂。常见原因包括准备活动不足、技术动作错误、肌肉疲劳等。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扭伤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关节部位的韧带在运动中受到过度拉伸或撕裂。扭伤通常发生在踝关节、膝关节和腕关节等部位，原因多为落地不稳、碰撞或外力冲击。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关节面失去正常对合关系，导致关节功能障碍。关节脱位多因外伤所致，如跌倒、撞击等，也可因关节结构异常或肌肉力量不平衡引起。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骨骼在受到外力作用时发生断裂。运动中的骨折多因撞击、摔倒等外伤引起，也可因骨质疏松等骨骼疾病导致。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关节脱位与骨折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韧带撕裂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韧带在受到外力作用时发生部分或完全撕裂。韧带撕裂多发生在膝关节、踝关节等关节部位，原因多为运动中的碰撞、扭伤或过度拉伸。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韧带断裂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韧带在受到强大外力作用时发生完全断裂。韧带断裂通常发生在剧烈运动或外伤中，如足球、篮球等运动中的撞击或扭伤。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韧带撕裂与断裂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运动中的神经损伤多因外伤所致，如撞击、摔倒等导致神经受到压迫或拉伸。神经损伤可引起感觉异常、肌肉无力或瘫痪等症状。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头部在运动中受到外力撞击，导致脑组织受到震荡性损伤。脑震荡可引起头痛、头晕、恶心、呕吐等症状，严重者可出现意识障碍和昏迷。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神经损伤与脑震荡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充分热身与拉伸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在进行主要运动之前，进行5-10分钟的热身运动，如慢跑、跳绳或做一些全身性的活动，以增加心率和血液循环，为接下来的运动做好准备。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热身运动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热身运动后，进行针对主要运动部位的拉伸运动，包括肌肉和关节的拉伸，以降低肌肉紧张和受伤风险。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拉伸运动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根据个人体能和运动经验，合理安排运动负荷，避免过度训练或突然增加运动强度。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结合多种不同类型的运动进行交叉训练，以提高身体适应性和降低单一运动的损伤风险。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循序渐进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交叉训练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合理安排运动负荷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根据运动项目选择合适的运动鞋，以提供足够的支撑和保护。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穿着适当的运动鞋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对于某些高风险运动项目，如滑雪、滑板等，佩戴头盔、护腕、护膝等防护装备以降低受伤风险。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佩戴防护装备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使用正确的运动装备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通过力量训练增强肌肉力量和耐力，提高身体的稳定性和抗损伤能力。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进行平衡训练以改善身体的协调性和平衡能力，降低因失去平衡而导致的跌倒和扭伤风险。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加强肌肉力量与平衡训练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https://d.book118.com/778101031005006035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2024-09-13T16:43:42.199</cp:lastPrinted>
  <dcterms:created xsi:type="dcterms:W3CDTF">2024-09-13T08:43:42Z</dcterms:created>
  <dcterms:modified xsi:type="dcterms:W3CDTF">2024-09-13T08:43:44Z</dcterms:modified>
</cp:coreProperties>
</file>