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9DF4-FFA2-4E66-8246-A22C4D4B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FCC07-51B3-40FE-A154-708159D5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A8C01-7A64-4523-B6A2-40701E6F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789E6-A04F-440A-BA02-5091C4D1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3C579-BA62-4837-8152-047812068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C929A-44F0-4D45-A358-8209D139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2995E-FDAB-4F19-A165-DDFD2867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D2B3F-330E-4951-9DD7-5A931E4D7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6959C-70D1-4860-8C6D-3A0BFC583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DFB91-09B3-48EE-80B4-70E06E18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32FAE-00DB-42C5-A618-C3624C50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1042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小学五年级家长会课件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欢迎与会议概述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家庭与学校合作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安全与健康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个案分析与建议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欢迎与会议概述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6" r="318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尊敬的家长们，大家好！感谢您们抽出宝贵的时间参加今天的家长会。我们非常重视与您的合作，共同为孩子的成长提供支持。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通过欢迎词，表达对家长们的尊重和感谢，为建立良好的合作关系奠定基础。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本次家长会的主题是“小学五年级家长会课件”。我们将就五年级学生的学习、生活和成长情况进行深入交流。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我们将按照以下议程进行本次家长会：1) 回顾过去一年的表现；2) 分析当前学习状况与挑战；3) 讨论与制定未来学习计划；4) 分享育儿经验；5) 回答家长问题。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88" r="33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培养自主学习：鼓励孩子独立思考、主动学习，培养孩子的学习责任感和自我管理能力。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快乐学习：让孩子在学习中体验到乐趣，培养孩子的学习兴趣和积极性。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个性化学习：针对孩子的兴趣、特长和弱点，制定个性化的学习计划，让孩子在轻松愉快的氛围中学习。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总结词：培养自主学习、个性化学习、快乐学习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培养社交能力：鼓励孩子与同龄人交往，培养孩子的合作精神和社交能力，提高孩子的综合素质。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建立自信：鼓励孩子多尝试、多参与，在失败中积累经验，提高孩子的自信心和自我价值感。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关注心理变化：五年级的孩子正处于青春期前期，家长需要关注孩子的心理变化，及时给予关心和支持。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总结词：关注心理变化、建立自信、培养社交能力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成长问题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家庭与学校合作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建立家长教师联系卡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建立家长教师联系卡，方便家长和教师之间的沟通和联系，及时解决孩子在学习和生活中遇到的问题。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组织家长经验分享会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组织家长经验分享会，让有经验的家长分享自己的教育方法和经验，为其他家长提供参考和借鉴。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定期举行家长会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定期举行家长会，让家长了解孩子在学校的表现和学习情况，同时向学校反馈孩子在家庭中的表现和问题。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加强家校沟通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https://d.book118.com/778101042105006023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2024-08-30T09:16:13.440</cp:lastPrinted>
  <dcterms:created xsi:type="dcterms:W3CDTF">2024-08-30T01:16:13Z</dcterms:created>
  <dcterms:modified xsi:type="dcterms:W3CDTF">2024-08-30T01:16:15Z</dcterms:modified>
</cp:coreProperties>
</file>