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7A492-BF24-4DCF-8F46-68B12FE0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79395-EDE4-4EE8-9A86-A6F582D65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904C-7E51-400D-806E-25E7F62B7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792DA-70DA-454D-AA67-9AC5ACEF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2B226-4A49-4930-A0E6-2F454CAEE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41B1CF-9355-4431-AC21-D2FF08EC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B96A0-048D-4274-90DF-4FE2866A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E4660-B075-40BF-B224-623B317B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703EB-740F-498F-A05F-426E363A8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A9C67-9D20-4E2F-8B29-142E7599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3B761-0905-4801-8C45-1DF398F12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1060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《周妇科卵巢癌》PPT课件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卵巢癌的症状与诊断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卵巢癌的最新研究进展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卵巢癌的发生与遗传、内分泌、环境等多种因素有关，其早期症状不明显，容易错过最佳治疗时机。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卵巢癌是一种发生在卵巢组织的恶性肿瘤，是女性生殖系统常见的恶性肿瘤之一。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6605" r="1660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根据组织学分类，卵巢癌可分为上皮性肿瘤、生殖细胞肿瘤、性索间质肿瘤和转移性肿瘤等。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上皮性肿瘤是最常见的卵巢癌类型，占所有卵巢癌的85%以上，其中浆液性腺癌、黏液性腺癌和子宫内膜样腺癌较为常见。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32" b="2023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约10%的卵巢癌与遗传因素有关，如BRCA1和BRCA2基因突变等。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长期雌激素刺激、促性腺激素分泌过多等因素可能与卵巢癌的发生有关。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长期接触有害物质、不良的生活习惯等也可能增加卵巢癌的风险。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卵巢癌的发病机制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卵巢癌的症状与诊断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腹部胀痛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由于肿瘤在卵巢内生长，可能会引起腹部胀痛或钝痛。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由于肿瘤对消化道的压迫，患者可能会出现食欲不振、恶心、呕吐等症状。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体重减轻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由于肿瘤的生长和代谢异常，患者可能会出现体重减轻的症状。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疲劳和乏力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由于肿瘤的生长和代谢异常，患者可能会出现疲劳和乏力的症状。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通过高频声波显示卵巢的形态、大小和内部结构，有助于发现肿瘤。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通过手术或穿刺取样，进行病理学检查，是确诊卵巢癌的金标准。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检测血液中肿瘤标志物的水平，如CA125等，有助于卵巢癌的诊断。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其他影像学检查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如CT、MRI等，有助于了解肿瘤的大小、位置以及是否有转移。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卵巢良性肿瘤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良性肿瘤生长缓慢，不会转移，与卵巢癌不同。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其他妇科恶性肿瘤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如子宫内膜癌、宫颈癌等，需要通过病理学检查进行鉴别。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其他腹部疾病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如肠梗阻、阑尾炎等，可能也会引起类似卵巢癌的症状，需要医生进行鉴别诊断。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卵巢癌的治疗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https://d.book118.com/778101060065006027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2024-09-05T09:52:14.857</cp:lastPrinted>
  <dcterms:created xsi:type="dcterms:W3CDTF">2024-09-05T01:52:14Z</dcterms:created>
  <dcterms:modified xsi:type="dcterms:W3CDTF">2024-09-05T01:52:16Z</dcterms:modified>
</cp:coreProperties>
</file>