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8A4013-9565-4BA3-9617-4504A81929B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6BA7-BBA7-4100-8AAF-3B1F3D2F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9C641-CC75-4DC4-B96B-E857863F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C5648-FAB7-4FB5-854A-F54BA045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9D876-B0A6-48D7-AB27-07EFA1F4A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F283C-EFCA-44B4-912B-45002E6AC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2996A-5B16-4196-B3C2-9826AF19D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894D8-684C-4D10-A8F6-F2D64DA19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431A8-1775-4A77-97EA-3D30D7E8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46A42-EB01-4D23-BC58-7712B469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EF696-A233-41B6-9E8D-4AC8B584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93A98-B8DD-4634-8825-53486660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3C5CBB-F26C-43B4-AF79-6462D73C98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728A40-B1FB-458F-963E-C2CF98DF359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106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领导激励与激励礼仪培训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领导激励的重要性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领导激励的方法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激励礼仪在领导激励中的作用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领导激励的案例分析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领导激励的未来发展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领导激励的重要性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领导激励是组织中至关重要的一环，通过激励方式激发员工的潜力，提高工作积极性和效率。有效的领导激励不仅可以提高员工的工作质量和效率，还可以增强员工的工作动力和团队凝聚力。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领导激励的价值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有效激励能够激发员工潜力，提高工作质量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激励可以帮助员工保持积极性，提高工作效率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团队中的激励可以增强团队凝聚力，提升整体绩效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促进团队凝聚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通过激励让员工更专注于工作任务，提高工作效率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如何进行领导激励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制定符合员工实际情况的激励措施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了解员工个性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让员工看到努力工作的回报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建立奖励体系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激励过度或不足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过度激励或不足都会影响员工的工作表现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需要平衡激励的力度，让员工保持工作状态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团队绩效影响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激励不当会影响整个团队的绩效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领导者需要根据实际情况调整激励措施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激励需要持续不断，不能一劳永逸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领导者需要定期评估激励效果，调整措施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领导激励的挑战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员工接受程度不同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不同员工对激励方式的接受程度不同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领导者需要灵活运用多种激励手段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领导激励的方法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金钱激励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金钱激励是一种常见的激励方式，通过提供薪酬激励、奖金、提成等形式的金钱奖励来激发员工的物质需求和工作积极性。在实施金钱激励时，需要考虑激励的公平性和透明度，以确保员工的积极性和工作动力。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奖励与认可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公开或私下赞扬员工的优秀表现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授予奖项或荣誉称号以表彰员工的卓越贡献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荣誉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提升员工的职位或级别以体现其价值和成就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提供员工参与培训课程和学习机会的渠道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提供晋升和职业发展的机会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和谐舒适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创造和谐舒适的工作环境，促进员工工作效率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良好的工作环境可以提高员工的工作满意度和忠诚度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提供良好的工作环境可以增强员工的工作专注度和效率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积极向上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营造积极向上的氛围，激发团队合作精神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激励是激发员工工作动力、提高工作效率的重要手段。通过金钱激励、奖励与认可、发展机会和良好的工作环境等方式，可以有效地激励员工、激发其潜力，推动组织的持续发展。领导者应根据员工的需求和实际情况灵活运用各种激励方式，实现共赢局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激励礼仪在领导激励中的作用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激励礼仪是指在激励员工时，需要遵循的一系列行为准则和规范。激励礼仪可以提高激励的效果，增进领导与员工之间的关系。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增加领导与员工的信任度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提高激励效果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建立良好领导形象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激励礼仪的原则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确保激励的公平性和公正性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尊重员工的个人隐私和独立性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尊重与信任原则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公开透明的激励机制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让员工清晰了解激励的标准和规则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激励礼仪的实施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真诚的表扬和鼓励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让员工感受到领导的关怀和支持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通过本章的学习，我们深入了解了激励礼仪在领导激励中的重要作用，希望能够在实际工作中运用这些原则和实施方式，提高领导的激励效果。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领导激励的案例分析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https://d.book118.com/778101061010006050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领导激励与激励礼仪培训</vt:lpstr>
      <vt:lpstr>目录</vt:lpstr>
      <vt:lpstr>第1章 领导激励的重要性</vt:lpstr>
      <vt:lpstr> </vt:lpstr>
      <vt:lpstr>领导激励的价值</vt:lpstr>
      <vt:lpstr>如何进行领导激励</vt:lpstr>
      <vt:lpstr>领导激励的挑战</vt:lpstr>
      <vt:lpstr>第2章 领导激励的方法</vt:lpstr>
      <vt:lpstr> </vt:lpstr>
      <vt:lpstr>奖励与认可</vt:lpstr>
      <vt:lpstr>发展机会</vt:lpstr>
      <vt:lpstr>工作环境</vt:lpstr>
      <vt:lpstr>总结</vt:lpstr>
      <vt:lpstr>第3章 激励礼仪在领导激励中的作用</vt:lpstr>
      <vt:lpstr> </vt:lpstr>
      <vt:lpstr>激励礼仪的重要性</vt:lpstr>
      <vt:lpstr>激励礼仪的原则</vt:lpstr>
      <vt:lpstr>激励礼仪的实施</vt:lpstr>
      <vt:lpstr>结尾</vt:lpstr>
      <vt:lpstr>第4章 领导激励的案例分析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2024-09-29T14:22:45.323</cp:lastPrinted>
  <dcterms:created xsi:type="dcterms:W3CDTF">2024-09-29T06:22:45Z</dcterms:created>
  <dcterms:modified xsi:type="dcterms:W3CDTF">2024-09-29T06:22:47Z</dcterms:modified>
</cp:coreProperties>
</file>