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C109F-484E-413E-972F-08007BD62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134DB-E5E5-4A7C-80E8-D10E3C1A6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2250E-CA3A-4657-AEC6-02BC094E4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2AEC3-31CD-41F5-B167-5B9B39D94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758511-C6B8-4E4A-A109-E888066AE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2C946A-D2AF-48FF-A397-45B6BF10A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6285D2-E1A9-4838-ABFA-9CD8735AE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1D7E3-B002-4ECA-BC93-0FD800D4B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06BF2-B1AE-4FF3-B57F-D004ED389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E1289-5BB2-49B8-95FB-96EB1FD80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10EBB-D108-4B51-B2D8-F327F1968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0307005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青光眼病人的护理查房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青光眼病人的护理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青光眼手术后的护理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青光眼病人的心理护理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青光眼病人的生活护理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青光眼概述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青光眼是一种常见的眼病，是由于眼内压持续升高而导致的视神经损伤和视野缺损。根据病因和发病机制的不同，青光眼可分为原发性、继发性、发育性和混合性等多种类型。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光眼是一种常见的眼病，多见于中老年人，表现为眼内压持续升高，导致视神经损伤和视野缺损。原发性青光眼是最常见的类型，与遗传因素有关；继发性青光眼则是由其他眼病或全身疾病引起的；发育性青光眼则是由于眼球发育异常所致；混合性青光眼则同时具有多种类型的特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青光眼的病因复杂多样，包括遗传、年龄、生活习惯、眼部疾病和全身疾病等。症状包括视力下降、眼痛、头痛、恶心呕吐等。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光眼的发病机制较为复杂，其中遗传因素是最重要的原因之一。此外，年龄、生活习惯、眼部疾病和全身疾病等也是诱发青光眼的常见因素。青光眼的症状包括视力下降、眼痛、头痛、恶心呕吐等，其中视力下降是最常见的症状。随着病情的发展，患者可能会出现视野缺损、视神经萎缩等严重后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青光眼的病因与症状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青光眼对患者的视力、生活质量和工作能力产生严重影响，如不及时治疗，会导致视野缺损和失明。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光眼是一种不可逆的眼病，对患者的视力、生活质量和工作能力产生严重影响。由于眼内压持续升高，视神经受到压迫而逐渐萎缩，导致视野缺损和失明。因此，及时诊断和治疗青光眼对于保护患者的视力和生活质量至关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青光眼的影响与后果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青光眼病人的护理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保持心情舒畅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日常护理指导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0687" b="106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43" r="1454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919" r="1491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定期清洁眼部，避免感染。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减少长时间使用电子产品，适当休息。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避免情绪波动，减轻心理压力。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按照医生建议定期到医院复查。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按照医生指示按时服用药物。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避免药物过敏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250" r="9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观察药物副作用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如出现不适，立即停药并就诊。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如出现异常症状，及时告知医生。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12" r="2061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18" b="451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875" r="1987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病情监测与记录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定期监测眼压，了解病情变化。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留意眼部症状，如疼痛、视物模糊等。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记录眼部情况、用药情况及病情变化。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如出现异常症状，立即就医。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监测眼压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观察症状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记录病情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及时就医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青光眼手术后的护理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https://d.book118.com/778103070051006025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2024-09-02T00:07:34.003</cp:lastPrinted>
  <dcterms:created xsi:type="dcterms:W3CDTF">2024-09-01T16:07:34Z</dcterms:created>
  <dcterms:modified xsi:type="dcterms:W3CDTF">2024-09-01T16:07:36Z</dcterms:modified>
</cp:coreProperties>
</file>