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94802-8C41-4127-9B29-D9CE6CE9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532B7-C9BC-4337-BD1D-680CC292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52D17-D65A-46D4-84AC-F43C078DE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94A1A-440B-4FFB-9EBB-0DA542818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946A3-803C-48E5-9A10-21456C11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0F7A3-BC1B-49D8-9798-09A8CA534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1E2E94-434D-42C6-A1F3-A99F8F2F6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90857-63FE-4935-95B5-B46825F8C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0D887-70C9-4CB3-B845-1FBC37282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CA8D1-F8E7-425F-89D4-5CBA7D042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09A40-DC3C-4F29-83A1-388C26F9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3116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《校园安全知识竞赛》PPT课件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校园网络安全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心理健康与安全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安全实践与案例分析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通过《校园安全知识竞赛》PPT课件，提高学生对校园安全的认识和重视，增强自我保护能力，减少校园安全事故的发生。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近年来，校园安全问题日益突出，学生安全意识薄弱，缺乏必要的安全知识和技能，因此开展校园安全知识竞赛具有重要意义。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本课件将围绕校园安全知识展开，包括消防安全、交通安全、食品安全、网络安全等方面的知识，通过竞赛的形式，让学生积极参与，提高安全意识。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课件分为多个部分，包括开场白、竞赛规则介绍、各部分安全知识讲解、竞赛题目及答案解析等，结构清晰，内容丰富。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正确应对火灾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一旦发生火灾，应立即报警并使用灭火器或灭火器材进行灭火，同时迅速逃离火场，保持低姿，用湿布捂住口鼻，以减少吸入有害烟雾。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了解火灾的危害、掌握预防措施、正确应对火灾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火灾不仅会造成财产损失，还可能威胁到生命安全，特别是在校园内，火灾可能对师生造成严重伤害。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定期检查电器设备、不乱丢烟蒂、不私拉乱接电线、不存放易燃易爆物品等。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校园火灾预防与应对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了解地震的征兆、掌握防护措施、快速逃生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如地声、地光、地变形等，这些征兆可能预示着地震即将发生。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在室内时，应躲到坚固的家具下或墙角处，保持身体下蹲、用手护住头部；在室外时，应远离高楼大厦、高压线、大广告牌等高大建筑物，尽量往开阔的地方躲避。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一旦确定地震发生，应立即关闭火源、电源，然后迅速逃生，逃生时应保持低姿，护住头部，寻找安全通道或向开阔的地方躲避。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地震的征兆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快速逃生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地震防护与逃生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遵守实验室规定、正确使用仪器和试剂、注意个人防护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进入实验室前应了解实验室的规定和安全要求，严格遵守实验操作规程。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遵守实验室规定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在使用仪器和试剂时，应按照规定正确操作，注意仪器的保养和试剂的储存。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正确使用仪器和试剂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在进行实验时，应佩戴必要的防护用品，如实验服、护目镜、手套等，以减少意外事故的发生。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实验室安全须知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校园网络安全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813" r="17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了解网络诈骗手段，提高防范意识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网络诈骗已成为校园安全的一大隐患。学生应了解常见的网络诈骗手段，如钓鱼网站、虚假中奖信息等，提高防范意识，不轻信陌生人的信息，避免上当受骗。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网络诈骗防范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保护个人隐私，防止信息泄露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学生在上网时应注重保护个人隐私，不轻易透露个人信息，特别是银行卡、身份证等敏感信息。同时，应定期更换密码，使用安全软件进行防护，防止个人信息被盗用或泄露。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辨别谣言真伪，不传播不实信息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谣言的传播对个人和社会都可能造成不良影响。学生应具备辨别谣言的能力，不轻易相信和传播未经证实的消息。在遇到可疑信息时，应保持理性思考，通过权威渠道进行核实。同时，也要自觉抵制和举报网络谣言，维护网络环境的清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抵制网络谣言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https://d.book118.com/778103116137006034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2024-09-13T13:10:42.546</cp:lastPrinted>
  <dcterms:created xsi:type="dcterms:W3CDTF">2024-09-13T05:10:42Z</dcterms:created>
  <dcterms:modified xsi:type="dcterms:W3CDTF">2024-09-13T05:10:44Z</dcterms:modified>
</cp:coreProperties>
</file>