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AC024-A505-44DE-AEB9-08B70613E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3C88F-858D-4993-A866-1A197343D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5F881-49CF-4870-B1C9-AE1F35332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067BE-6415-43D1-A7A8-2678BC0DD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66B678-E3CB-436D-AE6B-037B06556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D3CC2B-B665-42B3-A4C4-FF63D658E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BB426-0C00-4958-9E8D-4B79D0CC4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EE675-E51C-477D-BC36-D84B08F13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2C556-F5A3-4CF2-907E-1A4817FD0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AB8FA-086E-4C72-9032-9A5893804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A5486-5846-44F1-AA37-43D9D67D5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3124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班组建设对员工工作满意度的影响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员工工作满意度分析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班组建设与员工工作关系探讨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案例分析：优秀班组实践分享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问题与挑战：当前班组建设中存在问题及解决方案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总结与展望：未来班组发展趋势预测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32" r="36932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班组定义与功能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班组具有组织生产、协调沟通、团队建设、文化传承等功能，是企业实现高效运作和持续发展的重要基础。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班组是企业中的基层单位，由一定数量的员工组成，共同完成特定的生产任务或工作目标。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通过班组建设，可以优化工作环境，增强团队凝聚力，提高员工归属感和工作满意度。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班组建设有助于激发员工工作积极性，提高生产效率和质量，进而提升企业整体绩效。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提升企业绩效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班组是企业人才培养的摇篮，通过班组建设可以培养和锻炼员工的领导能力、团队协作能力、沟通能力等综合素质。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培养企业人才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建立高效、和谐、有序的班组团队，实现员工与企业的共同发展。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、注重实效、团队协作、持续创新。其中，以人为本强调关注员工需求和成长，注重实效强调班组建设的实际效果和贡献，团队协作强调团队成员间的相互支持和协作，持续创新强调不断探索和改进班组建设的方法和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员工工作满意度分析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89" b="11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员工对自己所从事的工作及工作环境等方面的感受和看法，是员工对工作的一种主观评价。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包括工作内容的满意度、工作环境的满意度、薪酬福利的满意度、职业发展的满意度等。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工作满意度定义及衡量标准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工作满意度定义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包括企业的管理制度、组织结构、领导风格、企业文化等。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459" r="2045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包括工作任务的挑战性、工作自主性、工作反馈等。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包括员工的个性特征、价值观、职业规划等。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影响员工工作满意度因素剖析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优化薪酬福利制度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改善工作环境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加强员工培训与发展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强化员工参与与沟通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提升员工工作满意度策略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建立公平、合理的薪酬福利体系，提高员工的物质待遇。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提供多样化的培训和发展机会，帮助员工提升职业技能和职业素养。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营造舒适、安全、健康的工作环境，提高员工的工作舒适度。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鼓励员工参与决策和管理，加强内部沟通，提高员工的归属感和认同感。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班组建设与员工工作关系探讨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良好的班组氛围能够使员工感到舒适和愉悦，从而激发员工的工作热情和积极性。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提升工作积极性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增强团队合作意识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降低工作压力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在和谐的班组氛围中，员工更容易形成团队合作意识，共同为班组目标努力。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良好的班组氛围有助于缓解员工的工作压力，提高员工的心理健康水平。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良好班组氛围营造对员工影响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协作机制促进效率提升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通过协作机制，员工可以更好地协同工作，提高工作效率和质量，从而增加工作满意度。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班组内部应建立有效的沟通渠道，确保员工之间的信息交流畅通，及时解决问题。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让员工参与班组决策过程，能够增强员工的归属感和责任感，提高员工满意度。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有效沟通与协作机制促进员工满意度提升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https://d.book118.com/778103124057006040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2024-09-18T21:37:36.063</cp:lastPrinted>
  <dcterms:created xsi:type="dcterms:W3CDTF">2024-09-18T13:37:36Z</dcterms:created>
  <dcterms:modified xsi:type="dcterms:W3CDTF">2024-09-18T13:37:38Z</dcterms:modified>
</cp:coreProperties>
</file>