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409A-3783-4918-BB69-D864F258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E96DC-4E6C-40D8-9863-2EF3F5B3C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0384-A1B0-4B66-BEBD-9BB289BD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02D1C-E649-41A2-8EFF-62369398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1F1B0-5EE4-48DB-8F2B-4A1B6F05E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596E5-AAD0-46B4-AA90-69663D39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F50F8-8A6C-4697-A17D-6EF1915C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62DB5-3906-4760-9D18-A9714045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6DAFF-5239-4157-A56B-4CCAED45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8CC73-5F9C-4F2F-82A5-E8D3428D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A2564-C2D9-42D5-A673-A176430B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4103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心理护理是指在护理过程中，通过心理学的方法和技能，对患者的心理状态、认知、情绪和行为进行干预，以促进其心理健康和疾病康复的过程。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心理护理的目标是帮助患者建立积极的心态，提高应对疾病和康复的能力，减轻焦虑、抑郁等不良情绪，促进患者身心健康。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增强患者的心理应对能力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心理护理通过提供心理支持和应对技巧，帮助患者增强心理应对能力，缓解不良情绪，提高康复信心。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促进患者的社会适应能力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心理护理关注患者的社会适应能力，通过提供社会支持和人际交往技巧，帮助患者更好地适应社会生活，减轻社交障碍。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提高患者对疾病的认知能力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通过心理护理，帮助患者了解疾病的发生、发展和预后，提高其对疾病的认知能力，减少恐惧和焦虑。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有助于减少医疗纠纷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良好的心理护理能够增强医患之间的沟通和信任，减少医疗纠纷的发生。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有助于提高患者的生活质量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良好的心理护理能够改善患者的情绪状态，提高生活质量，使患者更好地享受生活。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有助于促进患者的康复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心理护理能够增强患者的康复信心和应对能力，促进疾病的康复进程。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77" r="362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给予对方足够的关注和时间，全神贯注地倾听他们的想法和感受。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站在对方的角度，尝试理解他们的情感和需求，表达共鸣。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理解共鸣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通过语言、肢体动作或表情，向对方传达支持和关心。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鼓励对方积极面对困难，培养乐观的心态和解决问题的能力。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提供支持和鼓励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鼓励积极态度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鼓励倾诉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创造安全的环境，鼓励对方表达自己的情绪和情感。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适当回应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对对方的情绪给予适当的回应，帮助他们理清自己的情感。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引导情绪表达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https://d.book118.com/778104103074006043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2024-09-23T04:05:17.353</cp:lastPrinted>
  <dcterms:created xsi:type="dcterms:W3CDTF">2024-09-22T20:05:17Z</dcterms:created>
  <dcterms:modified xsi:type="dcterms:W3CDTF">2024-09-22T20:05:19Z</dcterms:modified>
</cp:coreProperties>
</file>