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3AD11-EF7A-49F5-9020-18D179B1A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F2F93-5A8B-4093-A1BC-230561C91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4EDA6-5825-4FF9-970B-B8DBEC694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BD7FC-DE91-4A0A-B094-61A8C32BE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9B72DB-802E-4621-8F3D-C9CE5C2E1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773C55-59D3-4982-83E6-2795709EF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D7B2F1-4D05-4D01-8FE9-A28896C14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D5AB0-F830-41A3-98C7-5C5BEE53F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C32A7-2106-4F7E-A4C2-0212DA9DA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B4E8E-09BE-4CF2-9D58-3CEF8F869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EF186-9CFA-4FBF-9424-9043892E8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05122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学生会竞选自我介绍演讲稿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个人背景与经历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对学生会工作的理解与认识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竞选动机与目的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个人能力展示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针对学生会现存问题提出解决方案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承诺与期望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个人背景与经历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年级：大二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专业：计算机科学与技术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姓名、年级、专业等基本信息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担任班级学习委员，组织多次班级学习活动和学术沙龙，促进班级学习氛围。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校内实践经验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542" b="19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校外实践经验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参与社会公益活动，如支教、环保等，积极履行社会责任。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获得校级优秀学生干部称号，支教活动获得当地教育部门表彰。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校内外实践经验及成果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具备良好的组织能力和沟通能力，擅长策划和执行各类活动。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对计算机领域有浓厚兴趣，具备扎实的专业基础，愿意为同学们提供学术上的帮助和指导。同时，具备较强的责任心和团队协作精神，能够积极应对挑战和压力。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34" r="2383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个人特长与优势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对学生会工作的理解与认识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促进学校与学生之间的沟通与联系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学生会积极向学校反映学生的意见和建议，促进学校与学生之间的沟通与联系，推动学校民主管理和校园文化建设。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服务同学，奉献校园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学生会作为连接学生与学校的桥梁，始终以服务广大同学为宗旨，致力于维护学生权益，丰富校园文化生活。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培养学生领导力和团队协作精神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学生会为广大学生提供参与学校管理和实践的平台，帮助学生提升领导力、组织能力和团队协作精神。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学生会宗旨和职能阐述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学生会成功举办了各类校园文化活动，如文艺晚会、运动会、学术讲座等，为广大学生提供了展示才华的平台，丰富了同学们的课余生活。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校园文化活动丰富多彩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学生会积极维护学生权益，如改善食堂饭菜质量、增加图书馆座位等，切实解决了同学们的实际问题，赢得了同学们的广泛赞誉。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学生权益维护工作成效显著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学生会注重自身建设，不断完善内部管理制度，提高工作效率和透明度，增强了学生会的凝聚力和战斗力。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学生会自身建设不断加强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以往学生会工作成果回顾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数字化、信息化发展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随着互联网技术的不断发展，学生会将更加注重数字化、信息化建设，如建立线上服务平台、完善信息管理系统等，提高工作效率和便捷性。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083" r="80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多元化、包容性发展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未来学生会将更加注重多元化、包容性发展，积极吸纳不同背景、不同特长的同学加入学生会，共同为校园文化建设贡献力量。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专业化、精细化发展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将更加注重专业化、精细化发展，提高成员的专业素养和工作能力，推动学生会工作向更高水平迈进。同时，学生会也将更加注重与同学们的沟通和联系，更好地了解同学们的需求和意见，为同学们提供更加优质的服务和帮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未来学生会发展趋势预测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竞选动机与目的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95" b="17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4898" r="148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阐述自己参选原因和动机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热爱学生工作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我热爱学生工作，愿意为同学们服务，也希望通过参与学生会的工作，提升自己的能力和素质。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追求进步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我认为学生会是一个可以锻炼自己、提升自己的平台，我希望通过竞选学生会干部，追求个人进步和成长。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贡献自己的力量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我深知学生会对于学校和学生之间的重要桥梁作用，希望通过自己的努力，为学生会的发展贡献一份力量。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关注同学需求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我会密切关注同学们的需求和意见，积极反映同学们的心声，为同学们争取更多的权益和福利。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搭建沟通桥梁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我将努力搭建起学生与学校之间的沟通桥梁，促进双方之间的交流和合作，为同学们创造更好的学习和生活环境。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全心全意为同学服务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我承诺，如果当选学生会干部，我将全心全意为同学服务，尽自己最大的努力为同学们提供帮助和支持。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表达自己愿意为同学服务意愿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https://d.book118.com/778105122006006036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2024-09-15T03:23:50.669</cp:lastPrinted>
  <dcterms:created xsi:type="dcterms:W3CDTF">2024-09-14T19:23:50Z</dcterms:created>
  <dcterms:modified xsi:type="dcterms:W3CDTF">2024-09-14T19:23:52Z</dcterms:modified>
</cp:coreProperties>
</file>