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D1DE0B-3C44-4A80-9BCA-FA3300F5D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D8B5D2-F811-4FC9-9CC5-B076E3FEB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9236C0-AAF9-40C5-8E25-28989EBA1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8D0AB2-EA63-48BF-8E2E-88513FAD2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BDBF54-8D98-48F3-8B1B-12FB814BB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EAFC28-5333-43D2-B396-F8A9EE8BD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9120E5-FEBF-4C3D-AD38-09B56C2F1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247642-1153-456A-844E-9B6FEFF47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9FD4AC-320E-4AAC-81BC-39858BBAA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649CCF-2677-4B4B-867A-E3ECDC43B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E9AA7D-7D1A-44E8-A7A2-469CD4D0A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105131021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电气设备行业2024年质量管理与制度优化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行业现状及发展趋势分析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质量管理体系建设与完善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产品质量提升策略部署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制度优化方向探讨与实践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供应链管理协同改进举措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客户服务质量提升方案设计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行业现状及发展趋势分析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3050" r="130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3050" r="130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电气设备行业概况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行业定义与分类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电气设备行业涵盖发电、输电、配电及用电等各个环节的设备和系统，包括电机、变压器、开关设备、电线电缆等众多细分领域。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产业链结构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电气设备行业产业链包括原材料供应、零部件制造、设备集成、销售及服务等环节，涉及众多上下游企业。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电气设备行业经历了从简单电气设备制造到智能化、数字化发展的历程，当前正处于转型升级的关键阶段。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54" r="3095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146" r="361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233" r="3623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电气设备行业市场规模庞大，随着全球能源转型和智能电网建设的推进，市场规模将持续扩大。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受益于新能源、智能制造等新兴产业的发展，电气设备行业将保持稳步增长，同时数字化、智能化技术将推动行业升级。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增长趋势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电气设备行业竞争激烈，市场集中度逐渐提高，龙头企业市场份额不断扩大。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行业主要参与者包括西门子、ABB、施耐德等国际知名企业和正泰电器、特变电工等国内领军企业。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792" r="87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各国政府纷纷出台政策推动清洁能源和智能电网发展，为电气设备行业提供了广阔的市场空间。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国家政策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国际和国内法规标准不断完善，对电气设备行业的安全、环保、能效等方面提出更高要求，推动行业技术创新和产业升级。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法规标准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全球贸易保护主义抬头对电气设备出口造成一定压力，企业需要加强自主创新能力和品牌建设以应对挑战。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贸易保护主义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质量管理体系建设与完善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设计质量管理体系文件结构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包括质量手册、程序文件、作业指导书和记录表格等，确保文件的层次清晰、内容完整。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制定质量管理体系运行流程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明确质量管理体系的运行流程，包括体系策划、实施、检查和改进等环节，确保体系的持续有效运行。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确定质量管理体系的范围和目标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明确质量管理体系覆盖的产品范围、过程范围和目标指标，为体系框架设计提供基础。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质量管理体系框架设计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对现有业务流程进行全面梳理，识别存在的问题和瓶颈，为优化实施提供依据。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梳理现有业务流程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针对梳理出的问题，制定具体的流程优化方案，包括流程再造、环节合并、信息化手段应用等。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制定流程优化方案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按照优化方案，逐步推进流程优化工作，确保优化措施的有效实施。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实施流程优化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流程梳理与优化实施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24" b="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实施关键过程控制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按照控制计划，对关键过程进行严格的控制和监督，确保产品质量的稳定性和一致性。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识别关键过程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通过对产品实现过程的分析，识别出对产品质量有重大影响的关键过程。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制定关键过程控制计划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针对关键过程，制定详细的控制计划，包括控制点设置、控制方法、控制频次等。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关键过程控制点设置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制定持续改进计划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针对识别出的问题和改进机会，制定具体的改进计划，包括改进措施、责任人、完成时限等。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实施持续改进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按照改进计划，持续推进改进工作，确保质量管理体系的持续改进和不断完善。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建立数据分析机制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通过对质量管理体系运行数据的收集和分析，识别改进机会和潜在问题。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持续改进机制建立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产品质量提升策略部署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建立全面的供应商评估机制，包括对其质量管理体系、生产能力、技术水平等进行综合评估，确保选择优质的供应商。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1667" r="31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供应商评估与选择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制定严格的原材料检验标准，对每批进货的原材料进行全面检测，确保原材料质量符合要求。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原材料检验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31667" r="31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与供应商签订详细的采购合同，明确双方的质量责任和要求，确保供应商按照合同要求提供合格的原材料。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采购合同管理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原材料采购质量控制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持续改进生产工艺，提高生产效率和产品质量，减少生产过程中的质量波动。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生产工艺优化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建立完善的设备维护制度，定期对生产设备进行维护和保养，确保设备处于良好状态，减少因设备故障导致的质量问题。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生产设备维护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采用先进的生产监控系统，对生产过程进行全面监控，及时发现并处理生产过程中的异常情况，确保产品质量稳定。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生产过程监控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0375" r="303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生产过程监管及改进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成品检验标准制定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根据产品特性和客户需求，制定科学合理的成品检验标准，确保产品符合质量要求。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检验方法优化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不断研究和优化成品检验方法，提高检验效率和准确性，减少误判和漏检情况。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检验设备更新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及时更新检验设备，采用先进的检验技术和设备，提高检验水平和能力。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成品检验标准和方法研究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不合格品处理流程规范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根据不合格品的原因分析结果，制定相应的预防措施，避免类似问题再次发生。同时，对预防措施的实施情况进行跟踪和验证，确保其有效性。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预防措施制定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对发现的不合格品进行明显标识和隔离，防止与合格品混淆。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不合格品标识和隔离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对不合格品进行原因分析，找出根本原因并采取相应的处理措施，防止问题再次发生。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原因分析和处理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制度优化方向探讨与实践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https://d.book118.com/778105131021006027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2024-09-04T18:56:50.964</cp:lastPrinted>
  <dcterms:created xsi:type="dcterms:W3CDTF">2024-09-04T10:56:50Z</dcterms:created>
  <dcterms:modified xsi:type="dcterms:W3CDTF">2024-09-04T10:56:53Z</dcterms:modified>
</cp:coreProperties>
</file>