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0299F2-D368-4C48-B183-97EF3A721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5F606-1952-44CD-A622-4E02C29BB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82909-8B00-4DD7-9A79-0FBAF064A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C71E78-C21D-4785-8468-D21D505C52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4EDF5C-FFA0-4B9E-9CD6-F036CEB39B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ACE1D1-1115-47BD-8821-B04511AE1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BCC2B0-6C34-43BE-9FFF-CB88FB5A5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DFC1B-FFD3-49A4-B089-D29D9AED1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2876FC-254A-484B-858B-05BF05A43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F17AFE-8A9F-44AA-871E-607D2C443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1C7A4-5D12-41C2-BEFD-8BAF53E97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Relationship Id="rId5" Type="http://schemas.openxmlformats.org/officeDocument/2006/relationships/image" Target="../media/image11.pn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06071127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97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新生儿保育护理常规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新生儿健康监测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新生儿常见问题及处理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新生儿早期发展与刺激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新生儿日常护理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40" r="1624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新生儿应尽量母乳喂养，母乳含有丰富的营养和免疫物质，有助于宝宝的生长和发育。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喂奶姿势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喂奶时要将宝宝的头和身体紧密贴合，保持宝宝的头和身体的直线。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人工喂养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如果无法母乳喂养，可以使用特制的婴儿配方奶。每次喂奶前，要确保奶瓶和奶嘴经过严格的消毒。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喂奶量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新生儿通常每天需要喝6-8次奶，每次的喂奶量根据宝宝的体重和需求而定。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新生儿需要一个安静、温暖、舒适的睡眠环境，室内温度保持在20-24摄氏度之间。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睡眠环境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睡眠姿势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000" r="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白天和夜晚的睡眠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新生儿应尽量采用仰卧或侧卧的姿势睡觉，避免俯卧睡觉可能导致窒息的风险。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白天保持一定的光线，夜晚尽量保持黑暗，以帮助宝宝建立正常的睡眠节律。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卫生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洗澡频率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新生儿通常每天需要洗一次澡，洗澡时注意水温，不要过热，以免烫伤宝宝。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指甲护理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定期修剪宝宝的指甲，避免宝宝抓伤自己。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口腔清洁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新生儿口腔黏膜较为脆弱，可以使用棉签轻轻擦拭宝宝的牙龈和舌头表面。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选择柔软、舒适、透气的衣服，避免使用含有过多化学物质的洗衣粉或柔顺剂。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选择合适的衣物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新生儿需要适当的包裹，以提供温暖的环境和安全感。但是不要过度包裹，以免宝宝过热。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适当的包裹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衣物和包裹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311" b="73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选择适合新生儿尺寸的尿布，及时更换尿布，避免尿布过紧或过松。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注意观察宝宝的排泄物，如果出现异常应及时就医。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尿布和排泄物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排泄物的观察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尿布的选择和使用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新生儿健康监测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体重和身长测量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体重是反映新生儿营养状况的重要指标，定期测量体重有助于及时发现和解决营养不良或过度肥胖等问题。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身长是衡量新生儿生长发育的重要指标，通过测量身长可以评估宝宝的骨骼发育状况。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身长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413" r="15413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6724" r="16724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正常体温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新生儿的正常体温应该在36.5℃-37.5℃之间，如果体温过高或过低，都可能对宝宝的健康产生影响。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可以采用水银体温计或电子体温计测量宝宝的体温，测量时应注意将体温计放在宝宝腋下或耳道内，避免影响测量结果。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体温测量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新生儿黄疸是由于胆红素代谢异常引起的，分为生理性和病理性两种，生理性黄疸通常在出生后一周内自行消退，病理性黄疸则需要及时治疗。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观察宝宝皮肤的颜色变化，以及巩膜是否出现黄染现象，同时可以通过测量血清胆红素水平来准确判断黄疸程度。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黄疸监测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脐带脱落时间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正常情况下，新生儿的脐带会在出生后1-2周内自然脱落。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在脐带脱落之前，应保持脐带及其周围皮肤的清洁干燥，避免触碰和摩擦，每天可以用碘伏或酒精进行消毒。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脐带护理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https://d.book118.com/778106071127006031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2024-09-08T22:11:06.919</cp:lastPrinted>
  <dcterms:created xsi:type="dcterms:W3CDTF">2024-09-08T14:11:06Z</dcterms:created>
  <dcterms:modified xsi:type="dcterms:W3CDTF">2024-09-08T14:11:09Z</dcterms:modified>
</cp:coreProperties>
</file>