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9E6295-84CD-4F6E-BC52-D88556BD3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EC1A0-A4F6-4D5A-9A42-3F3FA78B5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45A71E-8393-42AD-9463-4184CE5E2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394BFC-E270-4ACB-97EF-0BE502F53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1CB5CD-9694-4C0D-9BF1-73B77975EC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BF2794-5669-4F82-AD3A-31489545D3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C4B7B9-59A9-4F1A-A88F-E221130848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7D1272-5C57-4562-BBDF-34798A57B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89F3F-75FE-4531-8F51-137A30C24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93582C-72E0-4C22-8AE1-0927E815C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7AC6B-79F7-484D-930C-C2450D8CB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100310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《难溶性强电解质的》PPT课件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难溶性强电解质简介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难溶性强电解质的电导机制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难溶性强电解质的溶解度与影响因素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难溶性强电解质的实际应用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难溶性强电解质的未来发展与挑战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难溶性强电解质简介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难溶性强电解质是指在溶解过程中难以离解成离子的电解质，通常为重金属的含氧酸盐或氢氧化物。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根据溶解度和电导率的不同，可以将难溶性强电解质分为几乎不溶、难溶、中等溶解度、易溶等不同类型。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难溶性强电解质在环境中的溶解和沉淀行为对水体和土壤的污染具有重要影响，如重金属离子可通过食物链累积，危害人类健康。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环境影响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在工业生产中，难溶性强电解质常常作为催化剂、颜料、陶瓷、电池等产品的原料，其溶解度和电导率对产品的性能和制备工艺具有重要影响。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工业应用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难溶性强电解质的重要性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溶解度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难溶性强电解质的溶解度通常较低，受温度、压力、杂质等因素的影响较大，溶解度的大小直接影响其在工业和环境中的应用。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电导率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难溶性强电解质的电导率较低，但对其在电化学反应中的应用具有重要影响，如电池的充放电性能、电解质的导电性能等。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难溶性强电解质的溶解度与电导率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难溶性强电解质的电导机制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电导率的概念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电导率是衡量物质导电能力的物理量，通常用符号σ表示，单位为西门子/米（S/m）。</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电导率的测量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电导率可以通过电导率计进行测量，电导率计的基本原理是测量两电极间溶液的电阻，进而计算出电导率。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688" r="2368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电导率的概念与测量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离子电导是指物质通过离子的移动来实现导电的过程，主要发生在电解质溶液或熔融态物质中。</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离子电导具有浓度依赖性和温度依赖性，离子的迁移速率和浓度、温度等因素有关。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离子电导机制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离子电导的特点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离子电导的原理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电导率与浓度的关系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在一定温度下，电导率随着浓度的增加而增加，因为浓度增加意味着离子数目增多，导电能力增强。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浓度对电导率的影响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浓度通常用质量浓度、摩尔浓度等单位来表示，不同的浓度单位对电导率的影响不同。</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浓度的测量单位</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在一定浓度下，电导率随着温度的升高而增加，因为温度升高可以促进离子的热运动，提高离子的迁移速率。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温度与电导率的关系曲线</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电导率与温度的关系曲线通常呈抛物线形，不同物质的电导率随温度变化的规律不同。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温度对电导率的影响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电导率与温度的关系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难溶性强电解质的溶解度与影响因素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https://d.book118.com/778110031037006036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2024-09-15T11:23:44.648</cp:lastPrinted>
  <dcterms:created xsi:type="dcterms:W3CDTF">2024-09-15T03:23:44Z</dcterms:created>
  <dcterms:modified xsi:type="dcterms:W3CDTF">2024-09-15T03:23:46Z</dcterms:modified>
</cp:coreProperties>
</file>