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5CF5A9-66A6-4CA1-B05A-1EEF5704C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FA111-8D95-401A-B823-25C1829B4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CC625C-0C0F-417E-95ED-CE0497BB2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3A55AA-7BEC-423D-9D38-4642AA2C1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2CE444-6DA3-4097-9AB8-8D9964649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3B5119-6B99-40CC-9C51-0EF6CDEF4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799743-66B2-4440-B7AB-D81644C88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6FA748-9C85-447C-8F79-848A46B6CB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33EC5F-5DB8-4F09-9325-823A39D6B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A41EA2-5164-48A2-990D-2597CE7B3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EEDE3F-0B6F-4B7F-98B1-DC68106D1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1014200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低血糖护理动漫素材PPT\n## 1.低血糖的基本概念与症状\n### 1.1什么是低血糖及其成因\n### 1.2低血糖的典型症状与个体差异\n### 1.3低血糖的诊断与分级标准\n## 2.低血糖的预防策略与方法\n### 2.1健康饮食与规律作息的重要性\n### 2.2合理运动与体力管理的技巧\n### 2.3药物管理与血糖监测的建议\n## 3.低血糖发作时的紧急处理措施\n### 3.1发作时的自我急救技巧\n### 3.2周围人的救助方法与注意事项\n### 3.3就医时机与后续随访的重要性\n## 4.低血糖护理的长期计划与生活方式调整\n### 4.1制定个性化的低血糖护理计划\n### 4.2生活方式调整与健康管理\n### 4.3心理建设与社交支持的必要性\n## 5.动漫素材在低血糖护理教育中的应用与优势\n### 5.1动漫素材的趣味性与吸引力\n### 5.2动漫素材的教育性与信息传递效果\n### 5.3动漫素材在跨文化沟通中的优势与潜力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7200"/>
              <a:t>低血糖护理动漫素材PPT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0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1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低血糖的基本概念与症状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低血糖是指血糖水平低于正常范围的情况</a:t>
                </a:r>
                <a:endParaRPr/>
              </a:p>
            </p:txBody>
          </p:sp>
          <p:sp>
            <p:nvSpPr>
              <p:cNvPr id="17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正常范围的血糖值因个体差异而异，但通常在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-7.8mmol/L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之间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低血糖可能导致身体出现各种不适症状，甚至危及生命</a:t>
                </a:r>
                <a:endParaRPr/>
              </a:p>
            </p:txBody>
          </p:sp>
          <p:sp>
            <p:nvSpPr>
              <p:cNvPr id="17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低血糖的成因有很多，主要包括以下几点：</a:t>
                </a:r>
                <a:endParaRPr/>
              </a:p>
            </p:txBody>
          </p:sp>
          <p:sp>
            <p:nvSpPr>
              <p:cNvPr id="18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饮食不当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：摄入过少的糖分或错过进食时间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运动过度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：剧烈运动可能导致血糖消耗过快，引发低血糖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药物影响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：某些药物可能会影响血糖的稳定，如胰岛素或降糖药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疾病因素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：如胰腺功能异常、肝脏疾病等</a:t>
                </a:r>
                <a:endParaRPr/>
              </a:p>
            </p:txBody>
          </p:sp>
          <p:sp>
            <p:nvSpPr>
              <p:cNvPr id="18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什么是低血糖及其成因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低血糖的典型症状与个体差异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91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低血糖的典型症状包括：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出汗、心慌、颤抖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：这是低血糖发作时最常见的症状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头晕、头痛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：血糖下降会导致大脑供血不足，引发头晕和头痛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肌肉无力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：缺乏能量会导致肌肉无力，甚至出现抽搐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注意力不集中、视力模糊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：低血糖会影响大脑功能，导致注意力不集中和视力模糊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个体差异：每个人的低血糖症状可能会有所不同，有些人可能表现为情绪波动、焦虑不安等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这与个体的生理特点和血糖调节能力有关</a:t>
            </a:r>
            <a:endParaRPr/>
          </a:p>
        </p:txBody>
      </p:sp>
      <p:cxnSp>
        <p:nvCxnSpPr>
          <p:cNvPr id="192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诊断低血糖：主要依据患者的症状和血糖检测值</a:t>
                </a:r>
                <a:endParaRPr/>
              </a:p>
            </p:txBody>
          </p:sp>
          <p:sp>
            <p:nvSpPr>
              <p:cNvPr id="19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如果出现低血糖的典型症状，应立即进行血糖检测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血糖检测值低于正常范围即可诊断为低血糖</a:t>
                </a:r>
                <a:endParaRPr/>
              </a:p>
            </p:txBody>
          </p:sp>
          <p:sp>
            <p:nvSpPr>
              <p:cNvPr id="20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分级标准：根据低血糖的严重程度，可以分为以下三级</a:t>
                </a:r>
                <a:endParaRPr/>
              </a:p>
            </p:txBody>
          </p:sp>
          <p:sp>
            <p:nvSpPr>
              <p:cNvPr id="20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轻度低血糖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：血糖值在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-3.9mmol/L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之间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中度低血糖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：血糖值在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-2.9mmol/L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之间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重度低血糖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：血糖值低于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mmol/L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，此时病情非常严重，需要立即处理</a:t>
                </a:r>
                <a:endParaRPr/>
              </a:p>
            </p:txBody>
          </p:sp>
          <p:sp>
            <p:nvSpPr>
              <p:cNvPr id="20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低血糖的诊断与分级标准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3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4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低血糖的预防策略与方法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健康饮食：保持均衡的饮食，确保摄入足够的糖分</a:t>
                </a:r>
                <a:endParaRPr/>
              </a:p>
            </p:txBody>
          </p:sp>
          <p:sp>
            <p:nvSpPr>
              <p:cNvPr id="22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尽量避免过度节食或长时间不吃主食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适量摄入高纤维、低糖食物，如蔬菜、水果和全麦食品</a:t>
                </a:r>
                <a:endParaRPr/>
              </a:p>
            </p:txBody>
          </p:sp>
          <p:sp>
            <p:nvSpPr>
              <p:cNvPr id="22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规律作息：保持良好的作息习惯，避免错过进食时间</a:t>
                </a:r>
                <a:endParaRPr/>
              </a:p>
            </p:txBody>
          </p:sp>
          <p:sp>
            <p:nvSpPr>
              <p:cNvPr id="22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规律进食，避免长时间空腹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睡前适量进食，避免夜间低血糖发作</a:t>
                </a:r>
                <a:endParaRPr/>
              </a:p>
            </p:txBody>
          </p:sp>
          <p:sp>
            <p:nvSpPr>
              <p:cNvPr id="22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健康饮食与规律作息的重要性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合理运动：选择适当的运动方式，避免剧烈运动</a:t>
                </a:r>
                <a:endParaRPr/>
              </a:p>
            </p:txBody>
          </p:sp>
          <p:sp>
            <p:nvSpPr>
              <p:cNvPr id="23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适量有氧运动，如散步、慢跑和游泳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注意运动强度和时间，避免过度消耗能量</a:t>
                </a:r>
                <a:endParaRPr/>
              </a:p>
            </p:txBody>
          </p:sp>
          <p:sp>
            <p:nvSpPr>
              <p:cNvPr id="24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体力管理：了解自己的体力状况，避免过度劳累</a:t>
                </a:r>
                <a:endParaRPr/>
              </a:p>
            </p:txBody>
          </p:sp>
          <p:sp>
            <p:nvSpPr>
              <p:cNvPr id="24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适当休息，避免长时间高强度工作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如有疲劳感，可适当减少运动量，避免低血糖发作</a:t>
                </a:r>
                <a:endParaRPr/>
              </a:p>
            </p:txBody>
          </p:sp>
          <p:sp>
            <p:nvSpPr>
              <p:cNvPr id="24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合理运动与体力管理的技巧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药物管理：严格遵守医嘱，按时服用药物</a:t>
                </a:r>
                <a:endParaRPr/>
              </a:p>
            </p:txBody>
          </p:sp>
          <p:sp>
            <p:nvSpPr>
              <p:cNvPr id="25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如使用胰岛素或降糖药，要定时定量服用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如有副作用或不适，及时与医生沟通调整药物</a:t>
                </a:r>
                <a:endParaRPr/>
              </a:p>
            </p:txBody>
          </p:sp>
          <p:sp>
            <p:nvSpPr>
              <p:cNvPr id="25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血糖监测：定期监测血糖，了解自己的血糖状况</a:t>
                </a:r>
                <a:endParaRPr/>
              </a:p>
            </p:txBody>
          </p:sp>
          <p:sp>
            <p:nvSpPr>
              <p:cNvPr id="26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根据医生建议，制定个性化的血糖监测计划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记录血糖数据，为调整治疗方案提供参考</a:t>
                </a:r>
                <a:endParaRPr/>
              </a:p>
            </p:txBody>
          </p:sp>
          <p:sp>
            <p:nvSpPr>
              <p:cNvPr id="26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药物管理与血糖监测的建议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低血糖发作时的紧急处理措施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尽量选择坐下或躺下，以免摔倒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避免剧烈运动，以免加速血糖消耗</a:t>
                </a:r>
                <a:endParaRPr/>
              </a:p>
            </p:txBody>
          </p:sp>
          <p:sp>
            <p:nvSpPr>
              <p:cNvPr id="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立即停止活动，保持安静，避免剧烈运动</a:t>
                </a:r>
                <a:endParaRPr/>
              </a:p>
            </p:txBody>
          </p:sp>
        </p:grpSp>
        <p:grpSp>
          <p:nvGrpSpPr>
            <p:cNvPr id="1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服用含糖饮料，如葡萄糖、果汁等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如无法摄入饮料，可考虑直接服用糖块或蜂蜜</a:t>
                </a:r>
                <a:endParaRPr/>
              </a:p>
            </p:txBody>
          </p:sp>
          <p:sp>
            <p:nvSpPr>
              <p:cNvPr id="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补充糖分，提高血糖水平</a:t>
                </a:r>
                <a:endParaRPr/>
              </a:p>
            </p:txBody>
          </p:sp>
        </p:grpSp>
        <p:grpSp>
          <p:nvGrpSpPr>
            <p:cNvPr id="1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注意观察自己的症状，如出汗、心慌等是否缓解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如症状持续或加重，立即拨打急救电话或前往医院</a:t>
                </a:r>
                <a:endParaRPr/>
              </a:p>
            </p:txBody>
          </p:sp>
          <p:sp>
            <p:nvSpPr>
              <p:cNvPr id="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密切观察症状，如症状未缓解，立即就医</a:t>
                </a:r>
                <a:endParaRPr/>
              </a:p>
            </p:txBody>
          </p:sp>
        </p:grpSp>
      </p:grpSp>
      <p:pic>
        <p:nvPicPr>
          <p:cNvPr id="2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发作时的自我急救技巧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https://d.book118.com/778110142005006036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低血糖护理动漫素材PPT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2024-09-15T02:28:38.234</cp:lastPrinted>
  <dcterms:created xsi:type="dcterms:W3CDTF">2024-09-14T18:28:38Z</dcterms:created>
  <dcterms:modified xsi:type="dcterms:W3CDTF">2024-09-14T18:28:40Z</dcterms:modified>
</cp:coreProperties>
</file>