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529830-59F8-439E-A52C-4E4CF2609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80B47F-19D4-45D1-9731-893236615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F7150C-0712-4717-91A1-217C79EAD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6CD275-56E9-4D6C-8A51-ABD6DB5605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E04B87-B92F-412D-A50B-4577878992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39F476-333D-40AE-861D-C572C69BD3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D60D15-C4CD-4E9B-A25C-4FE839BAAD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153BAC-5E64-478C-9BDF-70E015C2E3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0CD7FB-7614-4931-B42F-59BC63799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9822C-E7E7-454B-B8C3-D0AE84475B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06407-ECE0-470D-985F-AF83AEFBC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11024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石油和天然气行业市场分析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行业概述：定义，历史，主要参与者
 全球产量与消费：趋势，主要国家/地区
 价格走势：影响因素，历史与预测
 技术进步：勘探，生产，运输
 行业竞争格局：主要公司，市场份额
 政策支持与监管：国内外对比
 环保与可持续发展：挑战与机遇
 未来展望：行业趋势，投资风险</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行业概述：定义，历史，主要参与者</a:t>
            </a:r>
          </a:p>
        </p:txBody>
      </p:sp>
      <p:sp>
        <p:nvSpPr>
          <p:cNvPr id="3" name="Subtitle 2"/>
          <p:cNvSpPr>
            <a:spLocks noGrp="1"/>
          </p:cNvSpPr>
          <p:nvPr>
            <p:ph type="subTitle" idx="1"/>
          </p:nvPr>
        </p:nvSpPr>
        <p:spPr/>
        <p:txBody>
          <a:bodyPr/>
          <a:lstStyle/>
          <a:p>
            <a:r>
              <a:t>石油和天然气行业市场分析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行业概述：定义，历史，主要参与者</a:t>
            </a:r>
          </a:p>
        </p:txBody>
      </p:sp>
      <p:sp>
        <p:nvSpPr>
          <p:cNvPr id="3" name="Text Placeholder 2"/>
          <p:cNvSpPr>
            <a:spLocks noGrp="1"/>
          </p:cNvSpPr>
          <p:nvPr>
            <p:ph type="body" idx="1"/>
          </p:nvPr>
        </p:nvSpPr>
        <p:spPr/>
        <p:txBody>
          <a:bodyPr/>
          <a:lstStyle/>
          <a:p>
            <a:r>
              <a:t>行业定义与概述</a:t>
            </a:r>
          </a:p>
        </p:txBody>
      </p:sp>
      <p:sp>
        <p:nvSpPr>
          <p:cNvPr id="4" name="Content Placeholder 3"/>
          <p:cNvSpPr>
            <a:spLocks noGrp="1"/>
          </p:cNvSpPr>
          <p:nvPr>
            <p:ph sz="half" idx="2"/>
          </p:nvPr>
        </p:nvSpPr>
        <p:spPr/>
        <p:txBody>
          <a:bodyPr/>
          <a:lstStyle/>
          <a:p>
            <a:r>
              <a:t>1.石油和天然气行业主要涉及矿产资源的勘探、开发、生产、加工、运输和销售。</a:t>
            </a:r>
          </a:p>
          <a:p>
            <a:r>
              <a:t>2.该行业在全球经济中占据重要地位，对各国经济增长、能源安全和环境政策有深远影响。</a:t>
            </a:r>
          </a:p>
          <a:p>
            <a:r>
              <a:t>3.随着清洁能源和可持续发展趋势的兴起，石油和天然气行业面临着转型和挑战。</a:t>
            </a:r>
          </a:p>
          <a:p/>
        </p:txBody>
      </p:sp>
      <p:sp>
        <p:nvSpPr>
          <p:cNvPr id="5" name="Text Placeholder 4"/>
          <p:cNvSpPr>
            <a:spLocks noGrp="1"/>
          </p:cNvSpPr>
          <p:nvPr>
            <p:ph type="body" idx="3"/>
          </p:nvPr>
        </p:nvSpPr>
        <p:spPr/>
        <p:txBody>
          <a:bodyPr/>
          <a:lstStyle/>
          <a:p>
            <a:r>
              <a:t>行业发展历史</a:t>
            </a:r>
          </a:p>
        </p:txBody>
      </p:sp>
      <p:sp>
        <p:nvSpPr>
          <p:cNvPr id="6" name="Content Placeholder 5"/>
          <p:cNvSpPr>
            <a:spLocks noGrp="1"/>
          </p:cNvSpPr>
          <p:nvPr>
            <p:ph sz="half" idx="4"/>
          </p:nvPr>
        </p:nvSpPr>
        <p:spPr/>
        <p:txBody>
          <a:bodyPr/>
          <a:lstStyle/>
          <a:p>
            <a:r>
              <a:t>1.石油和天然气行业起源于19世纪中叶，随着工业化进程加速，行业规模逐渐扩大。</a:t>
            </a:r>
          </a:p>
          <a:p>
            <a:r>
              <a:t>2.20世纪70年代的石油危机对行业产生了重大影响，引发了能源安全和价格波动的关注。</a:t>
            </a:r>
          </a:p>
          <a:p>
            <a:r>
              <a:t>3.进入21世纪，技术进步和全球化推动了行业的发展，同时也带来了环境保护和减排的压力。</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行业概述：定义，历史，主要参与者</a:t>
            </a:r>
          </a:p>
        </p:txBody>
      </p:sp>
      <p:sp>
        <p:nvSpPr>
          <p:cNvPr id="3" name="Text Placeholder 2"/>
          <p:cNvSpPr>
            <a:spLocks noGrp="1"/>
          </p:cNvSpPr>
          <p:nvPr>
            <p:ph type="body" idx="1"/>
          </p:nvPr>
        </p:nvSpPr>
        <p:spPr/>
        <p:txBody>
          <a:bodyPr/>
          <a:lstStyle/>
          <a:p>
            <a:r>
              <a:t>主要参与者</a:t>
            </a:r>
          </a:p>
        </p:txBody>
      </p:sp>
      <p:sp>
        <p:nvSpPr>
          <p:cNvPr id="4" name="Content Placeholder 3"/>
          <p:cNvSpPr>
            <a:spLocks noGrp="1"/>
          </p:cNvSpPr>
          <p:nvPr>
            <p:ph sz="half" idx="2"/>
          </p:nvPr>
        </p:nvSpPr>
        <p:spPr/>
        <p:txBody>
          <a:bodyPr/>
          <a:lstStyle/>
          <a:p>
            <a:r>
              <a:t>1.石油和天然气行业的主要参与者包括国际石油公司、国家石油公司、独立生产商和服务公司等。</a:t>
            </a:r>
          </a:p>
          <a:p>
            <a:r>
              <a:t>2.这些参与者在产业链上各有不同的角色和优势，共同构成了一个复杂的生态系统。</a:t>
            </a:r>
          </a:p>
          <a:p>
            <a:r>
              <a:t>3.近年来的行业整合和重组使得主要参与者的数量和影响力发生了变化。</a:t>
            </a:r>
          </a:p>
          <a:p>
            <a:r>
              <a:t>以上内容仅供参考，如需获取更多专业信息，建议您查阅相关文献或咨询专业人士。</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全球产量与消费：趋势，主要国家/地区</a:t>
            </a:r>
          </a:p>
        </p:txBody>
      </p:sp>
      <p:sp>
        <p:nvSpPr>
          <p:cNvPr id="3" name="Subtitle 2"/>
          <p:cNvSpPr>
            <a:spLocks noGrp="1"/>
          </p:cNvSpPr>
          <p:nvPr>
            <p:ph type="subTitle" idx="1"/>
          </p:nvPr>
        </p:nvSpPr>
        <p:spPr/>
        <p:txBody>
          <a:bodyPr/>
          <a:lstStyle/>
          <a:p>
            <a:r>
              <a:t>石油和天然气行业市场分析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全球产量与消费：趋势，主要国家/地区</a:t>
            </a:r>
          </a:p>
        </p:txBody>
      </p:sp>
      <p:sp>
        <p:nvSpPr>
          <p:cNvPr id="3" name="Text Placeholder 2"/>
          <p:cNvSpPr>
            <a:spLocks noGrp="1"/>
          </p:cNvSpPr>
          <p:nvPr>
            <p:ph type="body" idx="1"/>
          </p:nvPr>
        </p:nvSpPr>
        <p:spPr/>
        <p:txBody>
          <a:bodyPr/>
          <a:lstStyle/>
          <a:p>
            <a:r>
              <a:t>全球石油与天然气产量</a:t>
            </a:r>
          </a:p>
        </p:txBody>
      </p:sp>
      <p:sp>
        <p:nvSpPr>
          <p:cNvPr id="4" name="Content Placeholder 3"/>
          <p:cNvSpPr>
            <a:spLocks noGrp="1"/>
          </p:cNvSpPr>
          <p:nvPr>
            <p:ph sz="half" idx="2"/>
          </p:nvPr>
        </p:nvSpPr>
        <p:spPr/>
        <p:txBody>
          <a:bodyPr/>
          <a:lstStyle/>
          <a:p>
            <a:r>
              <a:t>1.全球石油产量在过去的十年中保持稳定，主要产油国包括美国、俄罗斯和沙特阿拉伯。然而，随着清洁能源政策的推进，一些国家开始逐步减少化石燃料的产量。</a:t>
            </a:r>
          </a:p>
          <a:p>
            <a:r>
              <a:t>2.天然气的产量则呈现出较快的增长趋势，特别是在页岩气资源丰富的国家，如美国和澳大利亚。</a:t>
            </a:r>
          </a:p>
          <a:p/>
        </p:txBody>
      </p:sp>
      <p:sp>
        <p:nvSpPr>
          <p:cNvPr id="5" name="Text Placeholder 4"/>
          <p:cNvSpPr>
            <a:spLocks noGrp="1"/>
          </p:cNvSpPr>
          <p:nvPr>
            <p:ph type="body" idx="3"/>
          </p:nvPr>
        </p:nvSpPr>
        <p:spPr/>
        <p:txBody>
          <a:bodyPr/>
          <a:lstStyle/>
          <a:p>
            <a:r>
              <a:t>全球石油与天然气消费</a:t>
            </a:r>
          </a:p>
        </p:txBody>
      </p:sp>
      <p:sp>
        <p:nvSpPr>
          <p:cNvPr id="6" name="Content Placeholder 5"/>
          <p:cNvSpPr>
            <a:spLocks noGrp="1"/>
          </p:cNvSpPr>
          <p:nvPr>
            <p:ph sz="half" idx="4"/>
          </p:nvPr>
        </p:nvSpPr>
        <p:spPr/>
        <p:txBody>
          <a:bodyPr/>
          <a:lstStyle/>
          <a:p>
            <a:r>
              <a:t>1.全球石油消费量仍在增长，尤其在新兴经济体中，尽管增速有所放缓。交通领域是石油消费的主要驱动力。</a:t>
            </a:r>
          </a:p>
          <a:p>
            <a:r>
              <a:t>2.天然气的消费量也在上升，由于其环保性和高效性，天然气在电力和工业领域的应用逐渐增加。</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全球产量与消费：趋势，主要国家/地区</a:t>
            </a:r>
          </a:p>
        </p:txBody>
      </p:sp>
      <p:sp>
        <p:nvSpPr>
          <p:cNvPr id="3" name="Content Placeholder 2"/>
          <p:cNvSpPr>
            <a:spLocks noGrp="1"/>
          </p:cNvSpPr>
          <p:nvPr>
            <p:ph sz="half" idx="2"/>
          </p:nvPr>
        </p:nvSpPr>
        <p:spPr/>
        <p:txBody>
          <a:bodyPr/>
          <a:lstStyle/>
          <a:p>
            <a:r>
              <a:t>1.美国通过页岩油革命，已成为全球最大的石油生产国。</a:t>
            </a:r>
          </a:p>
          <a:p>
            <a:r>
              <a:t>2.中东地区，如沙特阿拉伯和阿联酋，依然是传统的石油生产大国。</a:t>
            </a:r>
          </a:p>
          <a:p/>
        </p:txBody>
      </p:sp>
      <p:sp>
        <p:nvSpPr>
          <p:cNvPr id="4" name="Text Placeholder 3"/>
          <p:cNvSpPr>
            <a:spLocks noGrp="1"/>
          </p:cNvSpPr>
          <p:nvPr>
            <p:ph type="body" idx="3"/>
          </p:nvPr>
        </p:nvSpPr>
        <p:spPr/>
        <p:txBody>
          <a:bodyPr/>
          <a:lstStyle/>
          <a:p>
            <a:r>
              <a:t>主要消费国/地区</a:t>
            </a:r>
          </a:p>
        </p:txBody>
      </p:sp>
      <p:sp>
        <p:nvSpPr>
          <p:cNvPr id="5" name="Content Placeholder 4"/>
          <p:cNvSpPr>
            <a:spLocks noGrp="1"/>
          </p:cNvSpPr>
          <p:nvPr>
            <p:ph sz="half" idx="4"/>
          </p:nvPr>
        </p:nvSpPr>
        <p:spPr/>
        <p:txBody>
          <a:bodyPr/>
          <a:lstStyle/>
          <a:p>
            <a:r>
              <a:t>1.中国是全球最大的石油和天然气消费国，其消费需求持续增长，尤其在工业和交通领域。</a:t>
            </a:r>
          </a:p>
          <a:p>
            <a:r>
              <a:t>2.欧洲和美国也是石油和天然气的主要消费地区，但随着清洁能源的转型，消费量有所减缓。</a:t>
            </a:r>
          </a:p>
          <a:p/>
        </p:txBody>
      </p:sp>
      <p:sp>
        <p:nvSpPr>
          <p:cNvPr id="6" name="Text Placeholder 5"/>
          <p:cNvSpPr>
            <a:spLocks noGrp="1"/>
          </p:cNvSpPr>
          <p:nvPr>
            <p:ph type="body" idx="1"/>
          </p:nvPr>
        </p:nvSpPr>
        <p:spPr/>
        <p:txBody>
          <a:bodyPr/>
          <a:lstStyle/>
          <a:p>
            <a:r>
              <a:t>主要产油国/地区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全球产量与消费：趋势，主要国家/地区</a:t>
            </a:r>
          </a:p>
        </p:txBody>
      </p:sp>
      <p:sp>
        <p:nvSpPr>
          <p:cNvPr id="3" name="Text Placeholder 2"/>
          <p:cNvSpPr>
            <a:spLocks noGrp="1"/>
          </p:cNvSpPr>
          <p:nvPr>
            <p:ph type="body" idx="1"/>
          </p:nvPr>
        </p:nvSpPr>
        <p:spPr/>
        <p:txBody>
          <a:bodyPr/>
          <a:lstStyle/>
          <a:p>
            <a:r>
              <a:t>产量与消费趋势</a:t>
            </a:r>
          </a:p>
        </p:txBody>
      </p:sp>
      <p:sp>
        <p:nvSpPr>
          <p:cNvPr id="4" name="Content Placeholder 3"/>
          <p:cNvSpPr>
            <a:spLocks noGrp="1"/>
          </p:cNvSpPr>
          <p:nvPr>
            <p:ph sz="half" idx="2"/>
          </p:nvPr>
        </p:nvSpPr>
        <p:spPr/>
        <p:txBody>
          <a:bodyPr/>
          <a:lstStyle/>
          <a:p>
            <a:r>
              <a:t>1.随着清洁能源技术的发展和环保政策的加强，全球石油和天然气的产量和消费可能会逐渐趋向稳定或下降。</a:t>
            </a:r>
          </a:p>
          <a:p>
            <a:r>
              <a:t>2.同时，新兴市场的需求将继续推动全球石油和天然气的消费增长。</a:t>
            </a:r>
          </a:p>
          <a:p/>
        </p:txBody>
      </p:sp>
      <p:sp>
        <p:nvSpPr>
          <p:cNvPr id="5" name="Text Placeholder 4"/>
          <p:cNvSpPr>
            <a:spLocks noGrp="1"/>
          </p:cNvSpPr>
          <p:nvPr>
            <p:ph type="body" idx="3"/>
          </p:nvPr>
        </p:nvSpPr>
        <p:spPr/>
        <p:txBody>
          <a:bodyPr/>
          <a:lstStyle/>
          <a:p>
            <a:r>
              <a:t>市场前景与挑战</a:t>
            </a:r>
          </a:p>
        </p:txBody>
      </p:sp>
      <p:sp>
        <p:nvSpPr>
          <p:cNvPr id="6" name="Content Placeholder 5"/>
          <p:cNvSpPr>
            <a:spLocks noGrp="1"/>
          </p:cNvSpPr>
          <p:nvPr>
            <p:ph sz="half" idx="4"/>
          </p:nvPr>
        </p:nvSpPr>
        <p:spPr/>
        <p:txBody>
          <a:bodyPr/>
          <a:lstStyle/>
          <a:p>
            <a:r>
              <a:t>1.石油和天然气行业面临着来自清洁能源的竞争压力，需要加大技术创新和减少碳排放。</a:t>
            </a:r>
          </a:p>
          <a:p>
            <a:r>
              <a:t>2.全球市场的波动和不确定性，以及地缘政治风险，也给行业带来了挑战。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价格走势：影响因素，历史与预测</a:t>
            </a:r>
          </a:p>
        </p:txBody>
      </p:sp>
      <p:sp>
        <p:nvSpPr>
          <p:cNvPr id="3" name="Subtitle 2"/>
          <p:cNvSpPr>
            <a:spLocks noGrp="1"/>
          </p:cNvSpPr>
          <p:nvPr>
            <p:ph type="subTitle" idx="1"/>
          </p:nvPr>
        </p:nvSpPr>
        <p:spPr/>
        <p:txBody>
          <a:bodyPr/>
          <a:lstStyle/>
          <a:p>
            <a:r>
              <a:t>石油和天然气行业市场分析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价格走势：影响因素，历史与预测</a:t>
            </a:r>
          </a:p>
        </p:txBody>
      </p:sp>
      <p:sp>
        <p:nvSpPr>
          <p:cNvPr id="3" name="Text Placeholder 2"/>
          <p:cNvSpPr>
            <a:spLocks noGrp="1"/>
          </p:cNvSpPr>
          <p:nvPr>
            <p:ph type="body" idx="1"/>
          </p:nvPr>
        </p:nvSpPr>
        <p:spPr/>
        <p:txBody>
          <a:bodyPr/>
          <a:lstStyle/>
          <a:p>
            <a:r>
              <a:t>价格走势概述</a:t>
            </a:r>
          </a:p>
        </p:txBody>
      </p:sp>
      <p:sp>
        <p:nvSpPr>
          <p:cNvPr id="4" name="Content Placeholder 3"/>
          <p:cNvSpPr>
            <a:spLocks noGrp="1"/>
          </p:cNvSpPr>
          <p:nvPr>
            <p:ph sz="half" idx="2"/>
          </p:nvPr>
        </p:nvSpPr>
        <p:spPr/>
        <p:txBody>
          <a:bodyPr/>
          <a:lstStyle/>
          <a:p>
            <a:r>
              <a:t>1.石油和天然气价格受多重因素影响，包括供需关系、地缘政治、经济政策等。</a:t>
            </a:r>
          </a:p>
          <a:p>
            <a:r>
              <a:t>2.历史价格走势反映出长期的波动性和周期性。</a:t>
            </a:r>
          </a:p>
          <a:p>
            <a:r>
              <a:t>3.预测价格走势需要考虑各种因素的综合影响，并进行详细的数据分析。</a:t>
            </a:r>
          </a:p>
          <a:p/>
        </p:txBody>
      </p:sp>
      <p:sp>
        <p:nvSpPr>
          <p:cNvPr id="5" name="Text Placeholder 4"/>
          <p:cNvSpPr>
            <a:spLocks noGrp="1"/>
          </p:cNvSpPr>
          <p:nvPr>
            <p:ph type="body" idx="3"/>
          </p:nvPr>
        </p:nvSpPr>
        <p:spPr/>
        <p:txBody>
          <a:bodyPr/>
          <a:lstStyle/>
          <a:p>
            <a:r>
              <a:t>供需关系对价格的影响</a:t>
            </a:r>
          </a:p>
        </p:txBody>
      </p:sp>
      <p:sp>
        <p:nvSpPr>
          <p:cNvPr id="6" name="Content Placeholder 5"/>
          <p:cNvSpPr>
            <a:spLocks noGrp="1"/>
          </p:cNvSpPr>
          <p:nvPr>
            <p:ph sz="half" idx="4"/>
          </p:nvPr>
        </p:nvSpPr>
        <p:spPr/>
        <p:txBody>
          <a:bodyPr/>
          <a:lstStyle/>
          <a:p>
            <a:r>
              <a:t>1.供应过剩会导致价格下跌，而供应不足则会导致价格上涨。</a:t>
            </a:r>
          </a:p>
          <a:p>
            <a:r>
              <a:t>2.需求增长会推动价格上涨，而需求下降则会导致价格下跌。</a:t>
            </a:r>
          </a:p>
          <a:p>
            <a:r>
              <a:t>3.供需关系的变化受多种因素影响，包括产能、政策、技术等。</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价格走势：影响因素，历史与预测</a:t>
            </a:r>
          </a:p>
        </p:txBody>
      </p:sp>
      <p:sp>
        <p:nvSpPr>
          <p:cNvPr id="3" name="Text Placeholder 2"/>
          <p:cNvSpPr>
            <a:spLocks noGrp="1"/>
          </p:cNvSpPr>
          <p:nvPr>
            <p:ph type="body" idx="1"/>
          </p:nvPr>
        </p:nvSpPr>
        <p:spPr/>
        <p:txBody>
          <a:bodyPr/>
          <a:lstStyle/>
          <a:p>
            <a:r>
              <a:t>地缘政治对价格的影响</a:t>
            </a:r>
          </a:p>
        </p:txBody>
      </p:sp>
      <p:sp>
        <p:nvSpPr>
          <p:cNvPr id="4" name="Content Placeholder 3"/>
          <p:cNvSpPr>
            <a:spLocks noGrp="1"/>
          </p:cNvSpPr>
          <p:nvPr>
            <p:ph sz="half" idx="2"/>
          </p:nvPr>
        </p:nvSpPr>
        <p:spPr/>
        <p:txBody>
          <a:bodyPr/>
          <a:lstStyle/>
          <a:p>
            <a:r>
              <a:t>1.地缘政治不稳定会导致石油和天然气价格波动。</a:t>
            </a:r>
          </a:p>
          <a:p>
            <a:r>
              <a:t>2.主要产油国的政策变化会对价格产生重大影响。</a:t>
            </a:r>
          </a:p>
          <a:p>
            <a:r>
              <a:t>3.贸易关系和制裁也会影响石油和天然气价格。</a:t>
            </a:r>
          </a:p>
          <a:p/>
        </p:txBody>
      </p:sp>
      <p:sp>
        <p:nvSpPr>
          <p:cNvPr id="5" name="Text Placeholder 4"/>
          <p:cNvSpPr>
            <a:spLocks noGrp="1"/>
          </p:cNvSpPr>
          <p:nvPr>
            <p:ph type="body" idx="3"/>
          </p:nvPr>
        </p:nvSpPr>
        <p:spPr/>
        <p:txBody>
          <a:bodyPr/>
          <a:lstStyle/>
          <a:p>
            <a:r>
              <a:t>经济政策对价格的影响</a:t>
            </a:r>
          </a:p>
        </p:txBody>
      </p:sp>
      <p:sp>
        <p:nvSpPr>
          <p:cNvPr id="6" name="Content Placeholder 5"/>
          <p:cNvSpPr>
            <a:spLocks noGrp="1"/>
          </p:cNvSpPr>
          <p:nvPr>
            <p:ph sz="half" idx="4"/>
          </p:nvPr>
        </p:nvSpPr>
        <p:spPr/>
        <p:txBody>
          <a:bodyPr/>
          <a:lstStyle/>
          <a:p>
            <a:r>
              <a:t>1.税收政策会影响石油和天然气价格。</a:t>
            </a:r>
          </a:p>
          <a:p>
            <a:r>
              <a:t>2.货币政策和利率变化也会对价格产生影响。</a:t>
            </a:r>
          </a:p>
          <a:p>
            <a:r>
              <a:t>3.各国政府的能源政策和补贴也会影响价格波动。</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价格走势：影响因素，历史与预测</a:t>
            </a:r>
          </a:p>
        </p:txBody>
      </p:sp>
      <p:sp>
        <p:nvSpPr>
          <p:cNvPr id="3" name="Text Placeholder 2"/>
          <p:cNvSpPr>
            <a:spLocks noGrp="1"/>
          </p:cNvSpPr>
          <p:nvPr>
            <p:ph type="body" idx="1"/>
          </p:nvPr>
        </p:nvSpPr>
        <p:spPr/>
        <p:txBody>
          <a:bodyPr/>
          <a:lstStyle/>
          <a:p>
            <a:r>
              <a:t>历史价格走势分析</a:t>
            </a:r>
          </a:p>
        </p:txBody>
      </p:sp>
      <p:sp>
        <p:nvSpPr>
          <p:cNvPr id="4" name="Content Placeholder 3"/>
          <p:cNvSpPr>
            <a:spLocks noGrp="1"/>
          </p:cNvSpPr>
          <p:nvPr>
            <p:ph sz="half" idx="2"/>
          </p:nvPr>
        </p:nvSpPr>
        <p:spPr/>
        <p:txBody>
          <a:bodyPr/>
          <a:lstStyle/>
          <a:p>
            <a:r>
              <a:t>1.石油和天然气价格长期呈现波动性，但总体趋势是上涨的。</a:t>
            </a:r>
          </a:p>
          <a:p>
            <a:r>
              <a:t>2.历史上的石油危机和金融危机等事件对价格产生了重大影响。</a:t>
            </a:r>
          </a:p>
          <a:p>
            <a:r>
              <a:t>3.分析历史价格走势有助于理解价格波动的规律和影响因素。</a:t>
            </a:r>
          </a:p>
          <a:p/>
        </p:txBody>
      </p:sp>
      <p:sp>
        <p:nvSpPr>
          <p:cNvPr id="5" name="Text Placeholder 4"/>
          <p:cNvSpPr>
            <a:spLocks noGrp="1"/>
          </p:cNvSpPr>
          <p:nvPr>
            <p:ph type="body" idx="3"/>
          </p:nvPr>
        </p:nvSpPr>
        <p:spPr/>
        <p:txBody>
          <a:bodyPr/>
          <a:lstStyle/>
          <a:p>
            <a:r>
              <a:t>价格走势预测</a:t>
            </a:r>
          </a:p>
        </p:txBody>
      </p:sp>
      <p:sp>
        <p:nvSpPr>
          <p:cNvPr id="6" name="Content Placeholder 5"/>
          <p:cNvSpPr>
            <a:spLocks noGrp="1"/>
          </p:cNvSpPr>
          <p:nvPr>
            <p:ph sz="half" idx="4"/>
          </p:nvPr>
        </p:nvSpPr>
        <p:spPr/>
        <p:txBody>
          <a:bodyPr/>
          <a:lstStyle/>
          <a:p>
            <a:r>
              <a:t>1.价格预测需要考虑各种因素的综合影响。</a:t>
            </a:r>
          </a:p>
          <a:p>
            <a:r>
              <a:t>2.利用数据分析和模型预测可以帮助理解未来价格走势。</a:t>
            </a:r>
          </a:p>
          <a:p>
            <a:r>
              <a:t>3.但需要注意的是，预测结果存在不确定性和风险。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技术进步：勘探，生产，运输</a:t>
            </a:r>
          </a:p>
        </p:txBody>
      </p:sp>
      <p:sp>
        <p:nvSpPr>
          <p:cNvPr id="3" name="Subtitle 2"/>
          <p:cNvSpPr>
            <a:spLocks noGrp="1"/>
          </p:cNvSpPr>
          <p:nvPr>
            <p:ph type="subTitle" idx="1"/>
          </p:nvPr>
        </p:nvSpPr>
        <p:spPr/>
        <p:txBody>
          <a:bodyPr/>
          <a:lstStyle/>
          <a:p>
            <a:r>
              <a:t>石油和天然气行业市场分析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https://d.book118.com/778111024064006026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行业概述：定义，历史，主要参与者</vt:lpstr>
      <vt:lpstr> 行业概述：定义，历史，主要参与者</vt:lpstr>
      <vt:lpstr> 行业概述：定义，历史，主要参与者</vt:lpstr>
      <vt:lpstr> 全球产量与消费：趋势，主要国家/地区</vt:lpstr>
      <vt:lpstr> 全球产量与消费：趋势，主要国家/地区</vt:lpstr>
      <vt:lpstr> 全球产量与消费：趋势，主要国家/地区</vt:lpstr>
      <vt:lpstr> 全球产量与消费：趋势，主要国家/地区</vt:lpstr>
      <vt:lpstr> 价格走势：影响因素，历史与预测</vt:lpstr>
      <vt:lpstr> 价格走势：影响因素，历史与预测</vt:lpstr>
      <vt:lpstr> 价格走势：影响因素，历史与预测</vt:lpstr>
      <vt:lpstr> 价格走势：影响因素，历史与预测</vt:lpstr>
      <vt:lpstr> 技术进步：勘探，生产，运输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2024-09-03T20:00:41.942</cp:lastPrinted>
  <dcterms:created xsi:type="dcterms:W3CDTF">2024-09-03T12:00:41Z</dcterms:created>
  <dcterms:modified xsi:type="dcterms:W3CDTF">2024-09-03T12:00:44Z</dcterms:modified>
</cp:coreProperties>
</file>