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953DFE-AB7B-4AAD-B767-B1167F6E85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BF6901-5B68-4A89-AE85-AA0500395C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BFB153-5B2B-4EDA-A6FC-EEC956EB2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03C1DE-D622-4830-AB52-22295B438F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454B68-3B1F-49E5-8324-2D93C5F29D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CF2928-7526-49EB-AF60-D8A4D69A0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E5AA92B-F9A1-4738-BF34-1F04838EA8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E6D5C4-E778-4E04-9987-28E42A6695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B440AA5-F9CA-4726-8A5E-E1A6D6DD6C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58DFAE-32D3-4A00-A734-E3B1925DD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B9AD8-7580-4F68-B3BC-F2E50DA1A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7811213400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科普精神病知识讲座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精神病的成因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精神病的诊断与治疗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精神病的预防与康复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精神病的误区与澄清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精神病是指影响情绪、思维和行为的脑部疾病。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6807" r="26807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这些疾病可能包括抑郁症、焦虑症、精神分裂症等。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精神病的诊断通常需要专业的医疗人员来进行。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什么是精神病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8000" r="18000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根据症状和严重程度，精神病可以分为轻度、中度和重度。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不同的精神病有不同的症状和治疗方法。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了解精神病的分类有助于更好地理解和治疗这些疾病。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精神病的分类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睡眠障碍、食欲改变等身体症状。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思维障碍、幻觉、妄想等认知和感知症状。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56" r="9556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6240" r="6240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情绪低落、焦虑、易怒等情绪症状。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精神病的常见症状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精神病的成因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遗传因素在精神病的发病中起着重要作用。研究显示，一些精神障碍具有家族聚集性，患有某些精神障碍的人的亲属患病风险较高。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遗传因素可能与大脑神经递质、神经解剖结构或功能等方面的异常有关，导致个体易感性增加，容易发生精神病。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8906" r="289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环境因素包括社会环境和生活事件等，也可能对精神病的发病产生影响。例如，长期处于压力、缺乏社会支持、遭受创伤或丧失亲人等，可能增加患精神障碍的风险。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环境因素可能通过影响个体的心理和生理机制，导致大脑结构和功能的改变，从而引发精神病。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8" r="24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心理因素在精神病的发病中也起着重要作用。例如，个性特征、认知模式、情感调节能力等可能与精神障碍的发生有关。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心理因素可能通过影响个体的情感、思维和行为等方面，导致个体对环境压力和挑战的适应能力下降，从而增加患精神障碍的风险。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精神病的诊断与治疗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https://d.book118.com/778112134003006031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2024-09-07T15:39:52.129</cp:lastPrinted>
  <dcterms:created xsi:type="dcterms:W3CDTF">2024-09-07T07:39:52Z</dcterms:created>
  <dcterms:modified xsi:type="dcterms:W3CDTF">2024-09-07T07:39:53Z</dcterms:modified>
</cp:coreProperties>
</file>