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78A61-7D3E-448A-B7CF-D88BB51B9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B5A19-D60E-45B7-B313-8C8B63B65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3274B-F20F-4089-A2BB-A94B13E7D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E1731C-DF6F-4CD6-94DB-6F7DB2362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BF84D1-9A6B-4467-8696-26BC0217F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C2B9AE-B825-45D8-8CEE-B00C0EF8A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4FEFC6-7A55-47E6-AE1A-14FD1FD91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F6DC9-A43B-441D-8891-D03F18B51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E28619-535E-4773-A5B1-C257C9905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7A50B-D79D-44C5-8C14-86F934198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FC54C-2069-4FC6-99DE-AFEAE852E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1303113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各类人群的营养\n## 1.婴幼儿的营养需求及特点\n### 1.1婴幼儿生长发育各阶段的营养需求\n### 1.2婴幼儿辅食添加的原则与方法\n### 1.3婴幼儿营养缺乏症的预防与干预\n## 2.青少年的营养需求及特点\n### 2.1青少年生长发育各阶段的营养需求\n### 2.2青少年健康饮食的原则与方法\n### 2.3青少年营养过剩与肥胖的预防与干预\n## 3.成年人的营养需求及特点\n### 3.1成年人不同年龄阶段的营养需求\n### 3.2成年人健康饮食的原则与方法\n### 3.3成年人慢性病的营养干预与预防\n## 4.老年人的营养需求及特点\n### 4.1老年人不同年龄阶段的营养需求\n### 4.2老年人健康饮食的原则与方法\n### 4.3老年人营养不良与肌肉衰减的预防与干预\n## 5.孕妇与哺乳期妇女的营养需求及特点\n### 5.1孕妇各阶段的营养需求与合理膳食\n### 5.2哺乳期妇女的营养需求与合理膳食\n### 5.3孕妇与哺乳期妇女营养相关疾病的预防与干预\n## 6.特殊人群的营养需求及特点\n### 6.1运动员的营养需求与合理膳食\n### 6.2素食者的营养需求与合理膳食\n### 6.3疾病患者的营养需求与合理膳食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各类人群的营养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婴幼儿的营养需求及特点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4" name="组合 213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1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新生儿期（0-2个月）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主要营养来源：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配方奶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营养需求：蛋白质、碳水化合物、脂肪、维生素、矿物质</a:t>
                </a:r>
                <a:endParaRPr/>
              </a:p>
            </p:txBody>
          </p:sp>
          <p:sp>
            <p:nvSpPr>
              <p:cNvPr id="21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婴儿期（2-12个月）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主要营养来源：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配方奶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营养需求：蛋白质、碳水化合物、脂肪、维生素、矿物质、膳食纤维</a:t>
                </a:r>
                <a:endParaRPr/>
              </a:p>
            </p:txBody>
          </p:sp>
          <p:sp>
            <p:nvSpPr>
              <p:cNvPr id="22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幼儿期（1-3岁）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主要营养来源：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配方奶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逐渐减少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营养需求：蛋白质、碳水化合物、脂肪、维生素、矿物质、膳食纤维、水分</a:t>
                </a:r>
                <a:endParaRPr/>
              </a:p>
            </p:txBody>
          </p:sp>
          <p:sp>
            <p:nvSpPr>
              <p:cNvPr id="22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婴幼儿生长发育各阶段的营养需求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辅食添加原则</a:t>
                </a:r>
                <a:endParaRPr/>
              </a:p>
            </p:txBody>
          </p:sp>
          <p:sp>
            <p:nvSpPr>
              <p:cNvPr id="2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从少到多：逐渐增加辅食的种类和数量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从细到粗：从细腻的食物开始，逐渐过渡到粗糙的食物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从单一到多样：从一种食物开始，逐渐增加食物种类</a:t>
                </a:r>
                <a:endParaRPr/>
              </a:p>
            </p:txBody>
          </p:sp>
          <p:sp>
            <p:nvSpPr>
              <p:cNvPr id="2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辅食添加方法</a:t>
                </a:r>
                <a:endParaRPr/>
              </a:p>
            </p:txBody>
          </p:sp>
          <p:sp>
            <p:nvSpPr>
              <p:cNvPr id="2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4-6个月：添加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米粉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等泥糊状食物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7-9个月：添加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蔬菜泥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水果泥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等稍粗糙的食物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10-12个月：添加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肉末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豆腐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等更粗糙的食物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1-2岁：逐渐过渡到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成人食物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，但要遵循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软烂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少盐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的原则</a:t>
                </a:r>
                <a:endParaRPr/>
              </a:p>
            </p:txBody>
          </p:sp>
          <p:sp>
            <p:nvSpPr>
              <p:cNvPr id="2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婴幼儿辅食添加的原则与方法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婴幼儿营养缺乏症的预防与干预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8" name="组合 24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9" name="组合 24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营养缺乏症的预防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膳食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，保证营养均衡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母乳喂养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，及时添加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，及时发现营养问题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4" name="组合 25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营养缺乏症的干预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针对缺乏的营养素，调整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在医生建议下，适当补充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体育锻炼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，提高身体对营养的吸收和利用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青少年的营养需求及特点</a:t>
            </a:r>
            <a:endParaRPr/>
          </a:p>
        </p:txBody>
      </p:sp>
      <p:sp>
        <p:nvSpPr>
          <p:cNvPr id="2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青少年生长发育各阶段的营养需求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4" name="组合 26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5" name="组合 26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儿童期（3-12岁）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主要营养来源：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均衡膳食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营养需求：蛋白质、碳水化合物、脂肪、维生素、矿物质、膳食纤维、水分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0" name="组合 26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青春期（13-18岁）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主要营养来源：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均衡膳食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营养需求：蛋白质、碳水化合物、脂肪、维生素、矿物质、膳食纤维、水分、钙、铁</a:t>
                </a:r>
                <a:endParaRPr/>
              </a:p>
            </p:txBody>
          </p:sp>
          <p:pic>
            <p:nvPicPr>
              <p:cNvPr id="2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健康饮食原则</a:t>
                </a:r>
                <a:endParaRPr/>
              </a:p>
            </p:txBody>
          </p:sp>
          <p:sp>
            <p:nvSpPr>
              <p:cNvPr id="2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均衡膳食：保证营养素的摄入比例合适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合理搭配：食物种类丰富，颜色多样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控制热量：避免摄入过多高热量食物，防止肥胖</a:t>
                </a:r>
                <a:endParaRPr/>
              </a:p>
            </p:txBody>
          </p:sp>
          <p:sp>
            <p:nvSpPr>
              <p:cNvPr id="2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健康饮食方法</a:t>
                </a:r>
                <a:endParaRPr/>
              </a:p>
            </p:txBody>
          </p:sp>
          <p:sp>
            <p:nvSpPr>
              <p:cNvPr id="2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三餐规律：保证每日三餐，不挑食、不暴饮暴食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适量饮水：每天保证充足的饮水量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荤素搭配：肉类、蔬菜、水果均衡摄入</a:t>
                </a:r>
                <a:endParaRPr/>
              </a:p>
            </p:txBody>
          </p:sp>
          <p:sp>
            <p:nvSpPr>
              <p:cNvPr id="2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青少年健康饮食的原则与方法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营养过剩与肥胖的预防</a:t>
                </a:r>
                <a:endParaRPr/>
              </a:p>
            </p:txBody>
          </p:sp>
          <p:sp>
            <p:nvSpPr>
              <p:cNvPr id="2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控制热量摄入：避免摄入过多高热量食物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增加运动量：每天进行适量的体育锻炼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养成良好的饮食习惯：定时定量、荤素搭配、不挑食</a:t>
                </a:r>
                <a:endParaRPr/>
              </a:p>
            </p:txBody>
          </p:sp>
          <p:sp>
            <p:nvSpPr>
              <p:cNvPr id="2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营养过剩与肥胖的干预</a:t>
                </a:r>
                <a:endParaRPr/>
              </a:p>
            </p:txBody>
          </p:sp>
          <p:sp>
            <p:nvSpPr>
              <p:cNvPr id="3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调整饮食结构：减少高热量食物的摄入，增加蔬菜、水果的摄入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增加运动量：每天进行适量的体育锻炼，如跑步、游泳、打球等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必要时寻求专业帮助：如营养师、医生的建议和指导</a:t>
                </a:r>
                <a:endParaRPr/>
              </a:p>
            </p:txBody>
          </p:sp>
          <p:sp>
            <p:nvSpPr>
              <p:cNvPr id="3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青少年营养过剩与肥胖的预防与干预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成年人的营养需求及特点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青年期（18-45岁）</a:t>
                </a:r>
                <a:endParaRPr/>
              </a:p>
            </p:txBody>
          </p:sp>
          <p:sp>
            <p:nvSpPr>
              <p:cNvPr id="1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主要营养来源：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均衡膳食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营养需求：蛋白质、碳水化合物、脂肪、维生素、矿物质、膳食纤维、水分</a:t>
                </a:r>
                <a:endParaRPr/>
              </a:p>
            </p:txBody>
          </p:sp>
        </p:grpSp>
        <p:grpSp>
          <p:nvGrpSpPr>
            <p:cNvPr id="1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中年期（45-60岁）</a:t>
                </a:r>
                <a:endParaRPr/>
              </a:p>
            </p:txBody>
          </p:sp>
          <p:sp>
            <p:nvSpPr>
              <p:cNvPr id="2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主要营养来源：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均衡膳食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营养需求：蛋白质、碳水化合物、脂肪、维生素、矿物质、膳食纤维、水分、钙、铁、锌</a:t>
                </a:r>
                <a:endParaRPr/>
              </a:p>
            </p:txBody>
          </p:sp>
        </p:grpSp>
        <p:grpSp>
          <p:nvGrpSpPr>
            <p:cNvPr id="2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退休期（60岁以上）</a:t>
                </a:r>
                <a:endParaRPr/>
              </a:p>
            </p:txBody>
          </p:sp>
          <p:sp>
            <p:nvSpPr>
              <p:cNvPr id="2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主要营养来源：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均衡膳食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营养需求：蛋白质、碳水化合物、脂肪、维生素、矿物质、膳食纤维、水分、钙、铁、锌、硒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成年人不同年龄阶段的营养需求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成年人健康饮食的原则与方法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" name="组合 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" name="组合 2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健康饮食原则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均衡膳食：保证营养素的摄入比例合适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合理搭配：食物种类丰富，颜色多样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控制热量：避免摄入过多高热量食物，防止肥胖</a:t>
                </a:r>
                <a:endParaRPr/>
              </a:p>
            </p:txBody>
          </p:sp>
          <p:pic>
            <p:nvPicPr>
              <p:cNvPr id="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" name="组合 3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健康饮食方法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三餐规律：保证每日三餐，不挑食、不暴饮暴食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适量饮水：每天保证充足的饮水量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荤素搭配：肉类、蔬菜、水果均衡摄入</a:t>
                </a:r>
                <a:endParaRPr/>
              </a:p>
            </p:txBody>
          </p:sp>
          <p:pic>
            <p:nvPicPr>
              <p:cNvPr id="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慢性病的营养干预</a:t>
                </a:r>
                <a:endParaRPr/>
              </a:p>
            </p:txBody>
          </p:sp>
          <p:sp>
            <p:nvSpPr>
              <p:cNvPr id="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调整饮食结构：减少高脂肪、高盐、高糖食物的摄入，增加蔬菜、水果、全谷物的摄入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控制热量摄入：避免摄入过多高热量食物，防止肥胖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增加运动量：每天进行适量的体育锻炼，如跑步、游泳、打球等</a:t>
                </a:r>
                <a:endParaRPr/>
              </a:p>
            </p:txBody>
          </p:sp>
          <p:sp>
            <p:nvSpPr>
              <p:cNvPr id="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慢性病的预防</a:t>
                </a:r>
                <a:endParaRPr/>
              </a:p>
            </p:txBody>
          </p:sp>
          <p:sp>
            <p:nvSpPr>
              <p:cNvPr id="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养成良好的饮食习惯：定时定量、荤素搭配、不挑食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定期体检：定期进行体检，及时发现身体问题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保持良好的心理状态：保持乐观、积极的心态，避免长期的精神压力</a:t>
                </a:r>
                <a:endParaRPr/>
              </a:p>
            </p:txBody>
          </p:sp>
          <p:sp>
            <p:nvSpPr>
              <p:cNvPr id="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成年人慢性病的营养干预与预防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https://d.book118.com/778113031137006036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各类人群的营养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2024-09-16T11:41:20.322</cp:lastPrinted>
  <dcterms:created xsi:type="dcterms:W3CDTF">2024-09-16T03:41:20Z</dcterms:created>
  <dcterms:modified xsi:type="dcterms:W3CDTF">2024-09-16T03:41:22Z</dcterms:modified>
</cp:coreProperties>
</file>